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40"/>
  </p:normalViewPr>
  <p:slideViewPr>
    <p:cSldViewPr snapToGrid="0" snapToObjects="1">
      <p:cViewPr varScale="1">
        <p:scale>
          <a:sx n="114" d="100"/>
          <a:sy n="114" d="100"/>
        </p:scale>
        <p:origin x="37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B699C-9276-774C-AE64-3CB63CAE50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D5E95F-3FFF-3F44-8295-F5FA95098B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EE66E9-32A9-E048-864E-02C68DB8F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F4585-F62D-2742-8998-00250B6F0247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C9356-966C-4544-B952-EBA043E0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BAAAB2-3C8D-974A-A348-7306FB150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2E537-E753-EA43-812C-5DE844B58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081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0F820-49B9-EF4A-BE07-68BA19B35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3A757B-C851-AA43-9396-C1B837C77A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00391A-0D53-B54D-9099-6D5C6B015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F4585-F62D-2742-8998-00250B6F0247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A785F7-2D9A-514F-B1A7-912F7FBC5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167BC5-0B56-1D48-81F3-DD41AE64C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2E537-E753-EA43-812C-5DE844B58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249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5F178B-0890-F746-B099-F731F14889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F5A2EA-D8E6-B34B-A16B-0C1350440C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2D4915-9D1A-7643-B344-6BFE15C86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F4585-F62D-2742-8998-00250B6F0247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A3F4DE-E0DB-9346-8755-5DBC6DED8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F864D-0A24-F84B-82EB-47F5168C9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2E537-E753-EA43-812C-5DE844B58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419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D612E-F011-2C42-BD29-6F64A441F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C0A72-B4F9-6F40-B838-6568795A4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C61845-5639-9949-BA7D-E74E8E4DC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F4585-F62D-2742-8998-00250B6F0247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6BE6C2-A355-244B-A036-CBF8E91C1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1C2EE2-C9B6-D148-966A-6267A0143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2E537-E753-EA43-812C-5DE844B58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414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5AAF8-4810-2A47-9AEA-7FD6A6F3C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4736BE-B819-CD45-8D45-BD04AAB4A5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1E7A3F-DB53-3844-B074-182F054BF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F4585-F62D-2742-8998-00250B6F0247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7115D1-D096-1444-86A1-36E3955C0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A66AF3-B6A0-E749-994D-9F2D54032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2E537-E753-EA43-812C-5DE844B58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434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6702B-A39C-014B-86CA-60E2DF3EB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75A80-E8FA-F347-A9BA-1A905F2ADD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DF3EA5-7E47-B34A-A2BD-8BA156E9E1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EC8E13-CEB2-7C47-B7CF-E051EC34F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F4585-F62D-2742-8998-00250B6F0247}" type="datetimeFigureOut">
              <a:rPr lang="en-US" smtClean="0"/>
              <a:t>8/10/20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ACF676-6F9E-8440-8EC0-709BC1E50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13D25B-1151-1148-AF46-879BA7AD7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2E537-E753-EA43-812C-5DE844B58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156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2C4FE-D40E-EE4A-B440-FF0E1F467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0B0907-A277-9C4E-A798-A5557CD76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184F43-2558-844B-82C2-48A02A3CDB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EFBE2A-6648-F541-9320-AA850C9886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BFB338-508A-4843-90EE-4D8855BD22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0CCC08-C724-CE44-B074-8D3BE4B9A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F4585-F62D-2742-8998-00250B6F0247}" type="datetimeFigureOut">
              <a:rPr lang="en-US" smtClean="0"/>
              <a:t>8/10/20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B34C19-B7EF-9840-9CFF-804B937DE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5C38AF-DA8C-FA49-9DA2-9EEB079DF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2E537-E753-EA43-812C-5DE844B58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600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AE02A-5C23-2746-A73F-9D95E2E21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DBB953-FA81-5B4A-848C-59AEB242B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F4585-F62D-2742-8998-00250B6F0247}" type="datetimeFigureOut">
              <a:rPr lang="en-US" smtClean="0"/>
              <a:t>8/10/20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21C15-2224-0A4F-B6A7-68A7E42D5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A6D5EF-247F-CB4F-B0E9-E17E35FA2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2E537-E753-EA43-812C-5DE844B58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76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204785-A4A6-0F4D-A318-8ADC114BB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F4585-F62D-2742-8998-00250B6F0247}" type="datetimeFigureOut">
              <a:rPr lang="en-US" smtClean="0"/>
              <a:t>8/10/20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991C31-FDCE-3C43-98B7-2305956C4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6D8FF-0DBD-E940-8526-18EC3543F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2E537-E753-EA43-812C-5DE844B58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369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1A2CA-32FF-A143-A913-0EFB227DF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62381-C5A7-014C-A2CD-1DD4333A19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901715-FC41-334E-93E9-AE420C0DF3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C5F5FF-4BAA-C04E-9119-B12066D1F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F4585-F62D-2742-8998-00250B6F0247}" type="datetimeFigureOut">
              <a:rPr lang="en-US" smtClean="0"/>
              <a:t>8/10/20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587EDD-F2D8-BB4E-93DE-C7D6FC7C8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7F655A-0A36-4843-AB03-D6D68503C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2E537-E753-EA43-812C-5DE844B58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697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F88EA-121E-B348-B5CD-436FFFBEE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4BDCEC-F887-8C4C-954F-244F33710C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E43AE5-3217-0D4C-9241-451DA27ECA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D1BCE1-3EEA-6A45-B6C7-F7A3C3D5B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F4585-F62D-2742-8998-00250B6F0247}" type="datetimeFigureOut">
              <a:rPr lang="en-US" smtClean="0"/>
              <a:t>8/10/20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813F04-8E4B-E44B-8D07-2369FDDAF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174E5C-1810-1A4A-A659-F7682CCF1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2E537-E753-EA43-812C-5DE844B58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127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68FFF0-174D-5B45-A275-3DB7D790A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01E8FC-90F6-C249-A285-4F80E33A44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99CA40-2777-1945-947A-2EBE7167D8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2F4585-F62D-2742-8998-00250B6F0247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5E0054-9FC1-F548-AEE5-59111D430F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01F1A9-C086-EF42-B619-E2E9074ED2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22E537-E753-EA43-812C-5DE844B58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321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36">
            <a:extLst>
              <a:ext uri="{FF2B5EF4-FFF2-40B4-BE49-F238E27FC236}">
                <a16:creationId xmlns:a16="http://schemas.microsoft.com/office/drawing/2014/main" id="{D56156D1-1C75-9E4F-A8F3-E10B45B705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466725"/>
            <a:ext cx="954087" cy="3206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Information Source </a:t>
            </a:r>
            <a:endParaRPr kumimoji="0" lang="fr-F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Line 34">
            <a:extLst>
              <a:ext uri="{FF2B5EF4-FFF2-40B4-BE49-F238E27FC236}">
                <a16:creationId xmlns:a16="http://schemas.microsoft.com/office/drawing/2014/main" id="{526A73F2-501F-A94D-B7F4-0EB12B36EB5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92225" y="838200"/>
            <a:ext cx="3175" cy="319405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 Box 1">
            <a:extLst>
              <a:ext uri="{FF2B5EF4-FFF2-40B4-BE49-F238E27FC236}">
                <a16:creationId xmlns:a16="http://schemas.microsoft.com/office/drawing/2014/main" id="{CA544BA7-93CA-CB4C-8AC8-AEAD6956E8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0213" y="457200"/>
            <a:ext cx="944562" cy="3206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Display</a:t>
            </a:r>
            <a:endParaRPr kumimoji="0" lang="fr-F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Line 33">
            <a:extLst>
              <a:ext uri="{FF2B5EF4-FFF2-40B4-BE49-F238E27FC236}">
                <a16:creationId xmlns:a16="http://schemas.microsoft.com/office/drawing/2014/main" id="{A0BE307F-BEC4-EA4D-83AC-C4E8700C70F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44875" y="857250"/>
            <a:ext cx="0" cy="315595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 Box 29">
            <a:extLst>
              <a:ext uri="{FF2B5EF4-FFF2-40B4-BE49-F238E27FC236}">
                <a16:creationId xmlns:a16="http://schemas.microsoft.com/office/drawing/2014/main" id="{9E2F42F7-F77A-134E-B48A-8C299CCCF2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6675" y="2613025"/>
            <a:ext cx="788988" cy="304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Request for</a:t>
            </a:r>
            <a:b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Document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28">
            <a:extLst>
              <a:ext uri="{FF2B5EF4-FFF2-40B4-BE49-F238E27FC236}">
                <a16:creationId xmlns:a16="http://schemas.microsoft.com/office/drawing/2014/main" id="{CDFB60FF-DF30-5049-9E15-98A92E4033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0625" y="2576513"/>
            <a:ext cx="201613" cy="8651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Rectangle 27">
            <a:extLst>
              <a:ext uri="{FF2B5EF4-FFF2-40B4-BE49-F238E27FC236}">
                <a16:creationId xmlns:a16="http://schemas.microsoft.com/office/drawing/2014/main" id="{C04B05E9-EEAA-1A4E-A934-EA94D959D7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2576513"/>
            <a:ext cx="212725" cy="8715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Text Box 35">
            <a:extLst>
              <a:ext uri="{FF2B5EF4-FFF2-40B4-BE49-F238E27FC236}">
                <a16:creationId xmlns:a16="http://schemas.microsoft.com/office/drawing/2014/main" id="{EDEC40D7-9B84-EE4E-973C-BCEBBA7FEA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679700"/>
            <a:ext cx="846138" cy="9334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Requested Document does not exist or client proposed formats not supported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 Box 20">
            <a:extLst>
              <a:ext uri="{FF2B5EF4-FFF2-40B4-BE49-F238E27FC236}">
                <a16:creationId xmlns:a16="http://schemas.microsoft.com/office/drawing/2014/main" id="{25A6D4CA-4771-1F4F-BDB5-04364DBED3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1079500"/>
            <a:ext cx="788988" cy="304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Request for</a:t>
            </a:r>
            <a:b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Document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19">
            <a:extLst>
              <a:ext uri="{FF2B5EF4-FFF2-40B4-BE49-F238E27FC236}">
                <a16:creationId xmlns:a16="http://schemas.microsoft.com/office/drawing/2014/main" id="{81829304-42ED-F742-8A1D-CD56562787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0625" y="1042988"/>
            <a:ext cx="182563" cy="7413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Rectangle 18">
            <a:extLst>
              <a:ext uri="{FF2B5EF4-FFF2-40B4-BE49-F238E27FC236}">
                <a16:creationId xmlns:a16="http://schemas.microsoft.com/office/drawing/2014/main" id="{65A6E8C0-236C-D945-9517-081FC3B408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1042988"/>
            <a:ext cx="231775" cy="78581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Text Box 2">
            <a:extLst>
              <a:ext uri="{FF2B5EF4-FFF2-40B4-BE49-F238E27FC236}">
                <a16:creationId xmlns:a16="http://schemas.microsoft.com/office/drawing/2014/main" id="{AC7A1558-177F-2849-B71F-C0917D0890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25" y="1165225"/>
            <a:ext cx="836613" cy="7048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Prepare Selected</a:t>
            </a:r>
            <a:b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Document for Display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Text Box 14">
            <a:extLst>
              <a:ext uri="{FF2B5EF4-FFF2-40B4-BE49-F238E27FC236}">
                <a16:creationId xmlns:a16="http://schemas.microsoft.com/office/drawing/2014/main" id="{C4C07BA5-A2CB-1B4F-9819-E13009555C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4988" y="2657475"/>
            <a:ext cx="1112837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Retrieve Document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for Display [ITI-12]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Text Box 10">
            <a:extLst>
              <a:ext uri="{FF2B5EF4-FFF2-40B4-BE49-F238E27FC236}">
                <a16:creationId xmlns:a16="http://schemas.microsoft.com/office/drawing/2014/main" id="{EF58E63F-0805-364D-8A35-644CDC4117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4775" y="1460500"/>
            <a:ext cx="788988" cy="4857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Display</a:t>
            </a:r>
            <a:b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Document Content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Text Box 6">
            <a:extLst>
              <a:ext uri="{FF2B5EF4-FFF2-40B4-BE49-F238E27FC236}">
                <a16:creationId xmlns:a16="http://schemas.microsoft.com/office/drawing/2014/main" id="{46CE39A3-E86B-7544-BFC4-AA8CB68148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95725" y="3146425"/>
            <a:ext cx="960438" cy="2000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Display Error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Text Box 5">
            <a:extLst>
              <a:ext uri="{FF2B5EF4-FFF2-40B4-BE49-F238E27FC236}">
                <a16:creationId xmlns:a16="http://schemas.microsoft.com/office/drawing/2014/main" id="{C5F36469-9FB1-0D46-A4A6-95373DBB83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463" y="1123950"/>
            <a:ext cx="124142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Retrieve Document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for Display [ITI-12]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Line 4">
            <a:extLst>
              <a:ext uri="{FF2B5EF4-FFF2-40B4-BE49-F238E27FC236}">
                <a16:creationId xmlns:a16="http://schemas.microsoft.com/office/drawing/2014/main" id="{00C9ADB8-E5F0-F146-B69F-BBF3EE1243B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74775" y="1530350"/>
            <a:ext cx="201771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Line 3">
            <a:extLst>
              <a:ext uri="{FF2B5EF4-FFF2-40B4-BE49-F238E27FC236}">
                <a16:creationId xmlns:a16="http://schemas.microsoft.com/office/drawing/2014/main" id="{E0A71985-4414-8B48-AB3A-14F7659C567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74775" y="3073400"/>
            <a:ext cx="201771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Rectangle 37">
            <a:extLst>
              <a:ext uri="{FF2B5EF4-FFF2-40B4-BE49-F238E27FC236}">
                <a16:creationId xmlns:a16="http://schemas.microsoft.com/office/drawing/2014/main" id="{180140A9-8B18-C94C-B195-CB9B1736F5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5" name="Line 32">
            <a:extLst>
              <a:ext uri="{FF2B5EF4-FFF2-40B4-BE49-F238E27FC236}">
                <a16:creationId xmlns:a16="http://schemas.microsoft.com/office/drawing/2014/main" id="{05A1A650-0875-9C40-BD26-5957CDE840E1}"/>
              </a:ext>
            </a:extLst>
          </p:cNvPr>
          <p:cNvSpPr>
            <a:spLocks noChangeShapeType="1"/>
          </p:cNvSpPr>
          <p:nvPr/>
        </p:nvSpPr>
        <p:spPr bwMode="auto">
          <a:xfrm>
            <a:off x="8215313" y="12649200"/>
            <a:ext cx="762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Line 31">
            <a:extLst>
              <a:ext uri="{FF2B5EF4-FFF2-40B4-BE49-F238E27FC236}">
                <a16:creationId xmlns:a16="http://schemas.microsoft.com/office/drawing/2014/main" id="{B73C8763-ED73-964B-BECC-48C9F67E329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977313" y="12030075"/>
            <a:ext cx="0" cy="5953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Line 30">
            <a:extLst>
              <a:ext uri="{FF2B5EF4-FFF2-40B4-BE49-F238E27FC236}">
                <a16:creationId xmlns:a16="http://schemas.microsoft.com/office/drawing/2014/main" id="{B4096269-60BC-0C4A-A486-1071DCB2316B}"/>
              </a:ext>
            </a:extLst>
          </p:cNvPr>
          <p:cNvSpPr>
            <a:spLocks noChangeShapeType="1"/>
          </p:cNvSpPr>
          <p:nvPr/>
        </p:nvSpPr>
        <p:spPr bwMode="auto">
          <a:xfrm>
            <a:off x="8262938" y="12601575"/>
            <a:ext cx="7143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Line 26">
            <a:extLst>
              <a:ext uri="{FF2B5EF4-FFF2-40B4-BE49-F238E27FC236}">
                <a16:creationId xmlns:a16="http://schemas.microsoft.com/office/drawing/2014/main" id="{793272C5-B782-3B48-8AEE-93E77645F073}"/>
              </a:ext>
            </a:extLst>
          </p:cNvPr>
          <p:cNvSpPr>
            <a:spLocks noChangeShapeType="1"/>
          </p:cNvSpPr>
          <p:nvPr/>
        </p:nvSpPr>
        <p:spPr bwMode="auto">
          <a:xfrm>
            <a:off x="8215313" y="13244513"/>
            <a:ext cx="762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Line 25">
            <a:extLst>
              <a:ext uri="{FF2B5EF4-FFF2-40B4-BE49-F238E27FC236}">
                <a16:creationId xmlns:a16="http://schemas.microsoft.com/office/drawing/2014/main" id="{B316ECC3-F7BA-0F4D-8DF7-85C919F60B6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977313" y="12625388"/>
            <a:ext cx="0" cy="5953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Line 24">
            <a:extLst>
              <a:ext uri="{FF2B5EF4-FFF2-40B4-BE49-F238E27FC236}">
                <a16:creationId xmlns:a16="http://schemas.microsoft.com/office/drawing/2014/main" id="{0AA20FF6-2434-FB4A-877B-312209581FEA}"/>
              </a:ext>
            </a:extLst>
          </p:cNvPr>
          <p:cNvSpPr>
            <a:spLocks noChangeShapeType="1"/>
          </p:cNvSpPr>
          <p:nvPr/>
        </p:nvSpPr>
        <p:spPr bwMode="auto">
          <a:xfrm>
            <a:off x="8262938" y="13196888"/>
            <a:ext cx="7143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Line 23">
            <a:extLst>
              <a:ext uri="{FF2B5EF4-FFF2-40B4-BE49-F238E27FC236}">
                <a16:creationId xmlns:a16="http://schemas.microsoft.com/office/drawing/2014/main" id="{3A231679-1437-CF4E-8394-4E74C79ED0C4}"/>
              </a:ext>
            </a:extLst>
          </p:cNvPr>
          <p:cNvSpPr>
            <a:spLocks noChangeShapeType="1"/>
          </p:cNvSpPr>
          <p:nvPr/>
        </p:nvSpPr>
        <p:spPr bwMode="auto">
          <a:xfrm>
            <a:off x="8215313" y="13839825"/>
            <a:ext cx="762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Line 22">
            <a:extLst>
              <a:ext uri="{FF2B5EF4-FFF2-40B4-BE49-F238E27FC236}">
                <a16:creationId xmlns:a16="http://schemas.microsoft.com/office/drawing/2014/main" id="{5A0AB43F-25B2-0341-B443-042A3CF920E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977313" y="13220700"/>
            <a:ext cx="0" cy="5953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Line 21">
            <a:extLst>
              <a:ext uri="{FF2B5EF4-FFF2-40B4-BE49-F238E27FC236}">
                <a16:creationId xmlns:a16="http://schemas.microsoft.com/office/drawing/2014/main" id="{CC5920E6-90BD-D84A-B5D7-D9C6FFB1A4C4}"/>
              </a:ext>
            </a:extLst>
          </p:cNvPr>
          <p:cNvSpPr>
            <a:spLocks noChangeShapeType="1"/>
          </p:cNvSpPr>
          <p:nvPr/>
        </p:nvSpPr>
        <p:spPr bwMode="auto">
          <a:xfrm>
            <a:off x="8262938" y="13792200"/>
            <a:ext cx="7143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Line 17">
            <a:extLst>
              <a:ext uri="{FF2B5EF4-FFF2-40B4-BE49-F238E27FC236}">
                <a16:creationId xmlns:a16="http://schemas.microsoft.com/office/drawing/2014/main" id="{5BD8401A-E72E-6E4C-978C-EB52B8B0C6F4}"/>
              </a:ext>
            </a:extLst>
          </p:cNvPr>
          <p:cNvSpPr>
            <a:spLocks noChangeShapeType="1"/>
          </p:cNvSpPr>
          <p:nvPr/>
        </p:nvSpPr>
        <p:spPr bwMode="auto">
          <a:xfrm>
            <a:off x="8215313" y="14435138"/>
            <a:ext cx="762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Line 16">
            <a:extLst>
              <a:ext uri="{FF2B5EF4-FFF2-40B4-BE49-F238E27FC236}">
                <a16:creationId xmlns:a16="http://schemas.microsoft.com/office/drawing/2014/main" id="{0C162C44-788D-7745-A1C2-B614DD180F9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977313" y="13816013"/>
            <a:ext cx="0" cy="5953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Line 15">
            <a:extLst>
              <a:ext uri="{FF2B5EF4-FFF2-40B4-BE49-F238E27FC236}">
                <a16:creationId xmlns:a16="http://schemas.microsoft.com/office/drawing/2014/main" id="{BA798020-BB85-984A-8FC4-86BAE9610AC1}"/>
              </a:ext>
            </a:extLst>
          </p:cNvPr>
          <p:cNvSpPr>
            <a:spLocks noChangeShapeType="1"/>
          </p:cNvSpPr>
          <p:nvPr/>
        </p:nvSpPr>
        <p:spPr bwMode="auto">
          <a:xfrm>
            <a:off x="8262938" y="14387513"/>
            <a:ext cx="7143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Line 13">
            <a:extLst>
              <a:ext uri="{FF2B5EF4-FFF2-40B4-BE49-F238E27FC236}">
                <a16:creationId xmlns:a16="http://schemas.microsoft.com/office/drawing/2014/main" id="{5B9D8FCE-5F24-C54B-90F1-9D431C69D016}"/>
              </a:ext>
            </a:extLst>
          </p:cNvPr>
          <p:cNvSpPr>
            <a:spLocks noChangeShapeType="1"/>
          </p:cNvSpPr>
          <p:nvPr/>
        </p:nvSpPr>
        <p:spPr bwMode="auto">
          <a:xfrm>
            <a:off x="8215313" y="15030450"/>
            <a:ext cx="762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Line 12">
            <a:extLst>
              <a:ext uri="{FF2B5EF4-FFF2-40B4-BE49-F238E27FC236}">
                <a16:creationId xmlns:a16="http://schemas.microsoft.com/office/drawing/2014/main" id="{959EC270-89BF-054A-BEA3-AD4969DCA1F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977313" y="14411325"/>
            <a:ext cx="0" cy="5953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Line 11">
            <a:extLst>
              <a:ext uri="{FF2B5EF4-FFF2-40B4-BE49-F238E27FC236}">
                <a16:creationId xmlns:a16="http://schemas.microsoft.com/office/drawing/2014/main" id="{68FE3F0F-32B4-7E41-AF69-A81548E2AA86}"/>
              </a:ext>
            </a:extLst>
          </p:cNvPr>
          <p:cNvSpPr>
            <a:spLocks noChangeShapeType="1"/>
          </p:cNvSpPr>
          <p:nvPr/>
        </p:nvSpPr>
        <p:spPr bwMode="auto">
          <a:xfrm>
            <a:off x="8262938" y="14982825"/>
            <a:ext cx="7143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Line 9">
            <a:extLst>
              <a:ext uri="{FF2B5EF4-FFF2-40B4-BE49-F238E27FC236}">
                <a16:creationId xmlns:a16="http://schemas.microsoft.com/office/drawing/2014/main" id="{867EF7F1-46F2-4248-B61F-B2321F7DC643}"/>
              </a:ext>
            </a:extLst>
          </p:cNvPr>
          <p:cNvSpPr>
            <a:spLocks noChangeShapeType="1"/>
          </p:cNvSpPr>
          <p:nvPr/>
        </p:nvSpPr>
        <p:spPr bwMode="auto">
          <a:xfrm>
            <a:off x="8215313" y="15625763"/>
            <a:ext cx="762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Line 8">
            <a:extLst>
              <a:ext uri="{FF2B5EF4-FFF2-40B4-BE49-F238E27FC236}">
                <a16:creationId xmlns:a16="http://schemas.microsoft.com/office/drawing/2014/main" id="{7858EBFF-2D93-454F-8CD4-70323F5747F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977313" y="15006638"/>
            <a:ext cx="0" cy="5953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Line 7">
            <a:extLst>
              <a:ext uri="{FF2B5EF4-FFF2-40B4-BE49-F238E27FC236}">
                <a16:creationId xmlns:a16="http://schemas.microsoft.com/office/drawing/2014/main" id="{DC8FACBB-A51A-CF48-BA46-58E144BC4CED}"/>
              </a:ext>
            </a:extLst>
          </p:cNvPr>
          <p:cNvSpPr>
            <a:spLocks noChangeShapeType="1"/>
          </p:cNvSpPr>
          <p:nvPr/>
        </p:nvSpPr>
        <p:spPr bwMode="auto">
          <a:xfrm>
            <a:off x="8262938" y="15578138"/>
            <a:ext cx="7143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232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52</Words>
  <Application>Microsoft Macintosh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Lynn Felhofer</dc:creator>
  <cp:lastModifiedBy>Lynn Felhofer</cp:lastModifiedBy>
  <cp:revision>1</cp:revision>
  <dcterms:created xsi:type="dcterms:W3CDTF">2020-08-10T19:02:31Z</dcterms:created>
  <dcterms:modified xsi:type="dcterms:W3CDTF">2020-08-10T19:03:32Z</dcterms:modified>
</cp:coreProperties>
</file>