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-2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9479-FF47-B14F-8D1C-FDF3F0C3C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3306A-CFD2-A248-8D20-11F67E8BD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FF158-2BA6-1D41-B5CF-8A1D24AD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D516-BBC7-BB4E-9283-EF588A945A0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C9FC-99C0-0045-9792-69BD8104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7CD55-067A-3A4B-A1AB-17D6E02C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2D66-631F-4B43-8EF9-22771922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7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444F-AA7C-0348-A37C-2454AAC0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E27C0-EDC5-1C4A-A97C-45F4FB4A8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ACBDF-218F-5841-8CD7-8570674C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D516-BBC7-BB4E-9283-EF588A945A0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2E508-E07B-3849-9196-13A67BF6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0A4B6-941A-AA41-AE2D-A8D53482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2D66-631F-4B43-8EF9-22771922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6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D037B-9599-8740-A194-97FB753F2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A966C-7D1C-AB41-94D3-AC85A2ED8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C6C1C-37E1-A046-A657-52AC9A41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D516-BBC7-BB4E-9283-EF588A945A0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55877-9052-D64C-B274-0CC38776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42B2-489E-DD41-9E3E-300AE60C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2D66-631F-4B43-8EF9-22771922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09A5-C746-4048-AD58-FB0DBFAF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31FCB-477A-A64A-AC99-3D920043C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0639B-860E-9946-9832-32E72727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D516-BBC7-BB4E-9283-EF588A945A0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C500C-7F5C-E442-847F-95674830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E6DD-92AE-B049-B413-C1EEC727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2D66-631F-4B43-8EF9-22771922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1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8692-0DC7-234A-AD7C-6EA2F377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DA097-8628-1F49-AD46-0BF2873EF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8B57E-D563-E240-9E58-BCAB197F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D516-BBC7-BB4E-9283-EF588A945A0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F4FD-A6DF-2A4B-A083-F8C3EC2A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48171-98F7-B943-9A3E-9B197BA6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2D66-631F-4B43-8EF9-22771922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1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9E5E-4F13-9342-85D1-BC1F7C1C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D438-3E6F-D941-94D3-55D9A2C0E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ED241-ECF8-DC4C-B497-227C38FE7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5F716-8056-A748-AB37-3344B9A2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D516-BBC7-BB4E-9283-EF588A945A0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C972D-A5BF-F14D-A8DC-315F72CF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3669F-2157-1A43-811E-9476DE88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2D66-631F-4B43-8EF9-22771922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2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11BE-6555-0C42-9156-13B0590A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0EB52-E202-3247-964F-B11DCFA37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2A917-5C9C-2F4A-941C-97F1E0BFA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BDEC4-F3D1-2D41-BBAC-C618ED1D4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C2D60-6EFE-E84A-839B-E37BC997D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1CEDB-69D3-324D-B8F2-E317BE65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D516-BBC7-BB4E-9283-EF588A945A0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AC54D-DD60-604E-B0C5-B461023F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E6946-917D-084E-805E-E603DC8F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2D66-631F-4B43-8EF9-22771922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4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F4B5-CE55-0B4F-9CE7-29014A65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3967F-EEF0-8943-BF7E-C42BB698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D516-BBC7-BB4E-9283-EF588A945A0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C1E48-EC58-EF4C-A684-DE979436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4CF69-B9FA-6240-B914-14348E8A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2D66-631F-4B43-8EF9-22771922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8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24B42-4485-5F4A-B5C5-ECF85AC8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D516-BBC7-BB4E-9283-EF588A945A0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747BB-844B-D743-A4AE-A717205B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D5E85-FB9B-174A-846F-31FBF0E5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2D66-631F-4B43-8EF9-22771922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9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B344-6A8F-3D45-B80F-00C661BE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16E0-1704-AE4B-8DC2-9B4E49855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5E716-1C68-6141-8507-1275B7224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6267D-772D-274D-B2AE-52284E85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D516-BBC7-BB4E-9283-EF588A945A0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14347-14F8-2B45-8E62-61B7DA35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C852E-EF44-2740-AE12-341E24AB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2D66-631F-4B43-8EF9-22771922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9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7358-2017-5540-BFF5-B6E85915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0CDB8-1C2F-9C45-9E21-B231ECC6B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D7781-0098-F747-BC08-202C823CD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AE8C3-10EA-3945-A035-1CDEC73F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D516-BBC7-BB4E-9283-EF588A945A0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6692C-F2B3-9E4F-A9A2-EC1385C9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9BAB5-6CEA-BF42-8544-17D49B47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2D66-631F-4B43-8EF9-22771922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6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C6A49-A680-6E4C-B780-F4195C521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7AE21-0C29-9A43-8635-3189BE785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84E6D-56FE-1C49-A44B-6B3155912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1D516-BBC7-BB4E-9283-EF588A945A0B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D52D4-9401-BD4F-AE6C-49E799B41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80782-D35E-DE45-892F-2200EFA22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2D66-631F-4B43-8EF9-22771922C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4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4">
            <a:extLst>
              <a:ext uri="{FF2B5EF4-FFF2-40B4-BE49-F238E27FC236}">
                <a16:creationId xmlns:a16="http://schemas.microsoft.com/office/drawing/2014/main" id="{76D7B751-E7D0-854F-9674-46DA1E23A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4325" y="1004888"/>
            <a:ext cx="0" cy="31765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43">
            <a:extLst>
              <a:ext uri="{FF2B5EF4-FFF2-40B4-BE49-F238E27FC236}">
                <a16:creationId xmlns:a16="http://schemas.microsoft.com/office/drawing/2014/main" id="{27BAF396-7018-9542-BBC2-CDB04934E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150" y="977900"/>
            <a:ext cx="4763" cy="32035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42">
            <a:extLst>
              <a:ext uri="{FF2B5EF4-FFF2-40B4-BE49-F238E27FC236}">
                <a16:creationId xmlns:a16="http://schemas.microsoft.com/office/drawing/2014/main" id="{A4A4C1E6-3A02-3847-B97A-01A22C98D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2871788"/>
            <a:ext cx="1028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PIX Query [ITI-9]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41">
            <a:extLst>
              <a:ext uri="{FF2B5EF4-FFF2-40B4-BE49-F238E27FC236}">
                <a16:creationId xmlns:a16="http://schemas.microsoft.com/office/drawing/2014/main" id="{8E6410A9-DD1A-3747-8031-CB21538AB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263" y="495300"/>
            <a:ext cx="1077912" cy="509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Display (Intensive Care domain)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40">
            <a:extLst>
              <a:ext uri="{FF2B5EF4-FFF2-40B4-BE49-F238E27FC236}">
                <a16:creationId xmlns:a16="http://schemas.microsoft.com/office/drawing/2014/main" id="{03958F91-B21C-E040-BA88-2509B36B59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3688" y="1004888"/>
            <a:ext cx="0" cy="31765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39">
            <a:extLst>
              <a:ext uri="{FF2B5EF4-FFF2-40B4-BE49-F238E27FC236}">
                <a16:creationId xmlns:a16="http://schemas.microsoft.com/office/drawing/2014/main" id="{DDAD550F-C764-4A4B-A958-4E0E95404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988" y="457200"/>
            <a:ext cx="1087437" cy="441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Identifier Cross-reference Manager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Line 38">
            <a:extLst>
              <a:ext uri="{FF2B5EF4-FFF2-40B4-BE49-F238E27FC236}">
                <a16:creationId xmlns:a16="http://schemas.microsoft.com/office/drawing/2014/main" id="{6CE98F34-406B-9D4C-A334-62E1B3D57A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4800" y="977900"/>
            <a:ext cx="0" cy="32035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59723C37-BF05-E24C-B684-76ED9EFE1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1775" y="1863725"/>
            <a:ext cx="182563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36">
            <a:extLst>
              <a:ext uri="{FF2B5EF4-FFF2-40B4-BE49-F238E27FC236}">
                <a16:creationId xmlns:a16="http://schemas.microsoft.com/office/drawing/2014/main" id="{989199F2-B076-8D46-96EC-1AA011DDAE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0050" y="1628775"/>
            <a:ext cx="1057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5E62284E-1F6A-C64E-BBF4-830F441AC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2609850"/>
            <a:ext cx="184150" cy="1209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4C5AC66E-A82C-4546-B5C4-389A15D57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600" y="2819400"/>
            <a:ext cx="171450" cy="323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 Box 30">
            <a:extLst>
              <a:ext uri="{FF2B5EF4-FFF2-40B4-BE49-F238E27FC236}">
                <a16:creationId xmlns:a16="http://schemas.microsoft.com/office/drawing/2014/main" id="{CE5385AA-EE5C-CF41-BCC9-35149760C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1314450"/>
            <a:ext cx="788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Apply Xref logic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213ADEB7-4B8F-F845-9537-0F8E6A47A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2571750"/>
            <a:ext cx="2611438" cy="214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Retrieve Document for Display[ITI-12] - Request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28">
            <a:extLst>
              <a:ext uri="{FF2B5EF4-FFF2-40B4-BE49-F238E27FC236}">
                <a16:creationId xmlns:a16="http://schemas.microsoft.com/office/drawing/2014/main" id="{D435AB9F-744A-1B41-81C9-CFB3944124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41475" y="2752725"/>
            <a:ext cx="3400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5ABFAAD3-F944-304C-A33D-E0A8ACA1A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1500188"/>
            <a:ext cx="182563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Box 26">
            <a:extLst>
              <a:ext uri="{FF2B5EF4-FFF2-40B4-BE49-F238E27FC236}">
                <a16:creationId xmlns:a16="http://schemas.microsoft.com/office/drawing/2014/main" id="{9414527B-3204-2D4B-ACE4-D9A9E3511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95300"/>
            <a:ext cx="1076325" cy="481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Identity Source (ADT domain)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FF97668C-3309-1548-97DC-DF7DB0EB7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152525"/>
            <a:ext cx="16033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Identity Feed [ITI-8]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Line 24">
            <a:extLst>
              <a:ext uri="{FF2B5EF4-FFF2-40B4-BE49-F238E27FC236}">
                <a16:creationId xmlns:a16="http://schemas.microsoft.com/office/drawing/2014/main" id="{B0B15D74-3F1D-144F-BD06-33A53C6C3A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0050" y="1314450"/>
            <a:ext cx="2352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546379E7-38B0-AD4F-AEB7-C66451F6E0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49575" y="2019300"/>
            <a:ext cx="1092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94FAA4-0FE9-FD4E-B0CB-52C6F55CD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1085850"/>
            <a:ext cx="196850" cy="1409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23600365-81DB-5549-BE9D-3EFE7DA57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" y="457200"/>
            <a:ext cx="954088" cy="5191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Identity Source (Intensive Care domain)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7696A5C7-9BB6-ED45-8143-07AB11EDB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1166813"/>
            <a:ext cx="182562" cy="6080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19">
            <a:extLst>
              <a:ext uri="{FF2B5EF4-FFF2-40B4-BE49-F238E27FC236}">
                <a16:creationId xmlns:a16="http://schemas.microsoft.com/office/drawing/2014/main" id="{3AF90166-5A4A-EC4C-B797-F33941A24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4675" y="1743075"/>
            <a:ext cx="8223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Identity 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Feed [ITI-8]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8A17471B-457D-E645-AD36-221E96B46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1495425"/>
            <a:ext cx="9906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ADT feed within Intensive Care ID domain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Line 17">
            <a:extLst>
              <a:ext uri="{FF2B5EF4-FFF2-40B4-BE49-F238E27FC236}">
                <a16:creationId xmlns:a16="http://schemas.microsoft.com/office/drawing/2014/main" id="{8355CA6A-D87C-EC43-8526-6D2DB0D7B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8463" y="3028950"/>
            <a:ext cx="2147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16">
            <a:extLst>
              <a:ext uri="{FF2B5EF4-FFF2-40B4-BE49-F238E27FC236}">
                <a16:creationId xmlns:a16="http://schemas.microsoft.com/office/drawing/2014/main" id="{6AF3D369-7FA8-AB4D-AAFF-9D0C68FC3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5650" y="2200275"/>
            <a:ext cx="788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Apply Xref logic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Line 12">
            <a:extLst>
              <a:ext uri="{FF2B5EF4-FFF2-40B4-BE49-F238E27FC236}">
                <a16:creationId xmlns:a16="http://schemas.microsoft.com/office/drawing/2014/main" id="{1B51FD6B-CC5A-114F-9CAA-39C46AE4D5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2075" y="1166813"/>
            <a:ext cx="0" cy="30432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Box 11">
            <a:extLst>
              <a:ext uri="{FF2B5EF4-FFF2-40B4-BE49-F238E27FC236}">
                <a16:creationId xmlns:a16="http://schemas.microsoft.com/office/drawing/2014/main" id="{7299BA03-C329-DA45-8F0A-E328550DB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523875"/>
            <a:ext cx="13208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Identifier Cross-reference Consumer /Information Source (Lab system - ADT domain)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Line 10">
            <a:extLst>
              <a:ext uri="{FF2B5EF4-FFF2-40B4-BE49-F238E27FC236}">
                <a16:creationId xmlns:a16="http://schemas.microsoft.com/office/drawing/2014/main" id="{7F4CBEED-9633-FE40-8EE3-C06B9B78C9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4338" y="2019300"/>
            <a:ext cx="862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 Box 9">
            <a:extLst>
              <a:ext uri="{FF2B5EF4-FFF2-40B4-BE49-F238E27FC236}">
                <a16:creationId xmlns:a16="http://schemas.microsoft.com/office/drawing/2014/main" id="{F165D3CE-B54C-F44D-BCA4-2251FDFE5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0" y="1873250"/>
            <a:ext cx="752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ADT feed within ADT ID domain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660AA87F-6BD0-E145-BF51-6F1257E8A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0" y="1863725"/>
            <a:ext cx="182563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BCCD98EE-29AF-D845-9DAA-F8658E563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0" y="2676525"/>
            <a:ext cx="182563" cy="114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 Box 6">
            <a:extLst>
              <a:ext uri="{FF2B5EF4-FFF2-40B4-BE49-F238E27FC236}">
                <a16:creationId xmlns:a16="http://schemas.microsoft.com/office/drawing/2014/main" id="{06CDD38B-5288-254A-AFED-361EBC5CE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113" y="3498850"/>
            <a:ext cx="2730500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Retrieve Document for Display [ITI-12] - Response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Line 5">
            <a:extLst>
              <a:ext uri="{FF2B5EF4-FFF2-40B4-BE49-F238E27FC236}">
                <a16:creationId xmlns:a16="http://schemas.microsoft.com/office/drawing/2014/main" id="{439CEF36-5848-BA44-A931-5E6AF6C49D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1475" y="3657600"/>
            <a:ext cx="3444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 Box 4">
            <a:extLst>
              <a:ext uri="{FF2B5EF4-FFF2-40B4-BE49-F238E27FC236}">
                <a16:creationId xmlns:a16="http://schemas.microsoft.com/office/drawing/2014/main" id="{9C821CD6-61FD-854A-94E2-F0EF73481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5" y="2933700"/>
            <a:ext cx="560388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 locally known ID to select lab report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45">
            <a:extLst>
              <a:ext uri="{FF2B5EF4-FFF2-40B4-BE49-F238E27FC236}">
                <a16:creationId xmlns:a16="http://schemas.microsoft.com/office/drawing/2014/main" id="{1289A2FD-E971-9C48-9AB3-5315FBD1B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" name="Line 33">
            <a:extLst>
              <a:ext uri="{FF2B5EF4-FFF2-40B4-BE49-F238E27FC236}">
                <a16:creationId xmlns:a16="http://schemas.microsoft.com/office/drawing/2014/main" id="{597C7842-849D-3A4F-BF22-08D5404724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26492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2">
            <a:extLst>
              <a:ext uri="{FF2B5EF4-FFF2-40B4-BE49-F238E27FC236}">
                <a16:creationId xmlns:a16="http://schemas.microsoft.com/office/drawing/2014/main" id="{636695BE-0FC4-CC42-95A9-C3A342E32E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2030075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1">
            <a:extLst>
              <a:ext uri="{FF2B5EF4-FFF2-40B4-BE49-F238E27FC236}">
                <a16:creationId xmlns:a16="http://schemas.microsoft.com/office/drawing/2014/main" id="{B6EE45CE-F1D1-B84C-9AC7-B7DE46037E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2601575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5">
            <a:extLst>
              <a:ext uri="{FF2B5EF4-FFF2-40B4-BE49-F238E27FC236}">
                <a16:creationId xmlns:a16="http://schemas.microsoft.com/office/drawing/2014/main" id="{F1A408D5-D59C-AD49-BEA3-D9688575F2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3244513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14">
            <a:extLst>
              <a:ext uri="{FF2B5EF4-FFF2-40B4-BE49-F238E27FC236}">
                <a16:creationId xmlns:a16="http://schemas.microsoft.com/office/drawing/2014/main" id="{ED85A78E-0B4A-9E4F-818D-81656CD326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2625388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13">
            <a:extLst>
              <a:ext uri="{FF2B5EF4-FFF2-40B4-BE49-F238E27FC236}">
                <a16:creationId xmlns:a16="http://schemas.microsoft.com/office/drawing/2014/main" id="{2D0C88E4-E650-0E4B-82C0-293F5D171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3196888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EA3A0B53-571F-5945-8F55-44AFE003F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3839825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2">
            <a:extLst>
              <a:ext uri="{FF2B5EF4-FFF2-40B4-BE49-F238E27FC236}">
                <a16:creationId xmlns:a16="http://schemas.microsoft.com/office/drawing/2014/main" id="{0341DFC8-9FC9-414A-AEBA-75E30970ED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3220700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">
            <a:extLst>
              <a:ext uri="{FF2B5EF4-FFF2-40B4-BE49-F238E27FC236}">
                <a16:creationId xmlns:a16="http://schemas.microsoft.com/office/drawing/2014/main" id="{07ECF249-D01C-694B-BDF8-E05B518DD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37922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5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2020-08-10T19:22:14Z</dcterms:created>
  <dcterms:modified xsi:type="dcterms:W3CDTF">2020-08-10T19:22:46Z</dcterms:modified>
</cp:coreProperties>
</file>