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CABD-51E1-4FE2-AC5D-A3B83B2B9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CDF83-E384-477F-9F28-F449EAA6E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DD684-1F5B-4317-8D41-15352DCC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1F27-CEE0-4745-A2ED-DA7C68581C31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29642-66FC-40C9-9012-795110A4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F306E-40AA-43F5-AC88-462BC657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081A-E9E8-44AA-9CA6-5AB275D1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2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9977-33DB-44AE-863F-7F93CAE8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5AE1-76B8-41FF-9D25-E1B561AF6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E2802-76F1-41E2-98CA-3A7E9D77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1F27-CEE0-4745-A2ED-DA7C68581C31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A652E-0566-4BB6-8A67-5031D722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72534-779B-4C89-9F15-0A9D6203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081A-E9E8-44AA-9CA6-5AB275D1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28E94-FC0E-4666-A376-897A4BBE4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25BC0-7AD5-4EEF-92BF-45061DFB0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EFA53-0163-4BC7-A600-4417A68F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1F27-CEE0-4745-A2ED-DA7C68581C31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A38A-3702-4153-9AB2-9CAA2E4B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30E47-2CD4-4482-8229-8A1F05C5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081A-E9E8-44AA-9CA6-5AB275D1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C6EA-CD2E-40E2-9FCA-03F22C3E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5005-ACB2-4837-B55D-BEC67A3D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40965-8CA4-4929-BEB2-E33965FC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1F27-CEE0-4745-A2ED-DA7C68581C31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8992E-B594-4DA4-9D31-E45260E9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C0F6-38F6-4343-A9DD-C8AFA9E1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081A-E9E8-44AA-9CA6-5AB275D1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1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A48E-6B19-4700-B75B-02B6CC32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127B7-6092-4939-B1D3-B517805C3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47AA3-6D00-475C-B3CB-51BB0AA5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1F27-CEE0-4745-A2ED-DA7C68581C31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AF5AB-E529-4D78-BDF6-9ED7BA8A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7B67D-AF3F-4EAE-8CAB-6E23285E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081A-E9E8-44AA-9CA6-5AB275D1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C307-69D8-4FA0-B021-976B8281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D931-6AAD-4A9E-9735-E607A01DD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73B8A-FF05-4136-8A47-CACD87F33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D9827-3D9D-44EF-990C-63565553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1F27-CEE0-4745-A2ED-DA7C68581C31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1C6CE-7EBB-4482-B7AC-1CF34C17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221ED-B45C-4C88-9573-905CFDD2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081A-E9E8-44AA-9CA6-5AB275D1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0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7490-826B-4B06-A75D-D4BB8243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F7CED-D800-41E0-A544-A8E039294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FACCF-0E08-4749-A39D-C106E91A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83863-7972-4503-8BA0-1EA5DDEF4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4C639-21C3-46D4-ACA3-6AA8F7E11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1A03D-7BF0-4D12-B0E6-1CF50F88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1F27-CEE0-4745-A2ED-DA7C68581C31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492F9-8FD8-4F31-B5B3-725DCE21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DAFB-5F31-4C66-ABEE-B011EF0F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081A-E9E8-44AA-9CA6-5AB275D1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2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F534-853F-40B6-A2A6-C08089FA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CB65C-876F-4D15-AE0C-631CEE53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1F27-CEE0-4745-A2ED-DA7C68581C31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F52FB-48DE-43F5-966F-5F96BC68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A44E5-FEAF-4EA2-8D3A-D827C347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081A-E9E8-44AA-9CA6-5AB275D1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2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354D82-6F0A-4031-AE45-ABCA6D55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1F27-CEE0-4745-A2ED-DA7C68581C31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E341B-55DD-43DD-938A-6E835640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4F277-2DCD-48E4-99D5-0EBAFF14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081A-E9E8-44AA-9CA6-5AB275D1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7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63D6-E24C-4F45-BB13-A1EF739C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1B05-CD62-47E1-8853-63E7A873E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28006-38C0-4471-B052-718CED02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B572-EBA7-4B97-839E-F92CF9EB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1F27-CEE0-4745-A2ED-DA7C68581C31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1973E-A52A-4071-A097-6F9EEAA7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88A52-0404-4F11-898D-4629E2E8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081A-E9E8-44AA-9CA6-5AB275D1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4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3A10-E83B-498D-B626-F6259B85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0B3A1-BCBB-43B8-A3C7-EF7B3EEDA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D6FBF-67E2-44CE-8499-A3BADE00E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B3D45-5055-4D93-8CDC-8BFF20A7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1F27-CEE0-4745-A2ED-DA7C68581C31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FF403-DC0B-4E5D-A373-892E849B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FE08D-EB1E-4309-80BA-E812776F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081A-E9E8-44AA-9CA6-5AB275D1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69B26-3C35-4994-94B1-8B927186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851BD-D629-4C68-A648-E7DE517A3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DD720-E861-4822-964B-476E88FF5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A1F27-CEE0-4745-A2ED-DA7C68581C31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28F74-8CA9-4E50-ADA9-C399E96B1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BFD6C-1223-46A2-B279-05441C298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081A-E9E8-44AA-9CA6-5AB275D1D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8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25D0480-4F19-4C59-AB8D-C370D124DA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8532" y="2226174"/>
            <a:ext cx="11028766" cy="2395255"/>
            <a:chOff x="1966" y="1750"/>
            <a:chExt cx="3748" cy="814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C56DB102-22BC-4D9D-B009-CEF2775DE31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66" y="1758"/>
              <a:ext cx="3748" cy="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0FB7C044-FDCA-4ADC-B4C6-172841B62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" y="1750"/>
              <a:ext cx="0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A20AC7C-C1C8-4266-9EFB-8C9878739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7" y="2161"/>
              <a:ext cx="620" cy="184"/>
            </a:xfrm>
            <a:custGeom>
              <a:avLst/>
              <a:gdLst>
                <a:gd name="T0" fmla="*/ 53 w 1026"/>
                <a:gd name="T1" fmla="*/ 0 h 293"/>
                <a:gd name="T2" fmla="*/ 53 w 1026"/>
                <a:gd name="T3" fmla="*/ 0 h 293"/>
                <a:gd name="T4" fmla="*/ 0 w 1026"/>
                <a:gd name="T5" fmla="*/ 53 h 293"/>
                <a:gd name="T6" fmla="*/ 0 w 1026"/>
                <a:gd name="T7" fmla="*/ 240 h 293"/>
                <a:gd name="T8" fmla="*/ 53 w 1026"/>
                <a:gd name="T9" fmla="*/ 293 h 293"/>
                <a:gd name="T10" fmla="*/ 973 w 1026"/>
                <a:gd name="T11" fmla="*/ 293 h 293"/>
                <a:gd name="T12" fmla="*/ 1026 w 1026"/>
                <a:gd name="T13" fmla="*/ 240 h 293"/>
                <a:gd name="T14" fmla="*/ 1026 w 1026"/>
                <a:gd name="T15" fmla="*/ 53 h 293"/>
                <a:gd name="T16" fmla="*/ 973 w 1026"/>
                <a:gd name="T17" fmla="*/ 0 h 293"/>
                <a:gd name="T18" fmla="*/ 53 w 1026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6" h="293">
                  <a:moveTo>
                    <a:pt x="53" y="0"/>
                  </a:moveTo>
                  <a:lnTo>
                    <a:pt x="53" y="0"/>
                  </a:lnTo>
                  <a:cubicBezTo>
                    <a:pt x="26" y="0"/>
                    <a:pt x="0" y="27"/>
                    <a:pt x="0" y="53"/>
                  </a:cubicBezTo>
                  <a:lnTo>
                    <a:pt x="0" y="240"/>
                  </a:lnTo>
                  <a:cubicBezTo>
                    <a:pt x="0" y="267"/>
                    <a:pt x="26" y="293"/>
                    <a:pt x="53" y="293"/>
                  </a:cubicBezTo>
                  <a:lnTo>
                    <a:pt x="973" y="293"/>
                  </a:lnTo>
                  <a:cubicBezTo>
                    <a:pt x="1000" y="293"/>
                    <a:pt x="1026" y="267"/>
                    <a:pt x="1026" y="240"/>
                  </a:cubicBezTo>
                  <a:lnTo>
                    <a:pt x="1026" y="53"/>
                  </a:lnTo>
                  <a:cubicBezTo>
                    <a:pt x="1026" y="27"/>
                    <a:pt x="1000" y="0"/>
                    <a:pt x="973" y="0"/>
                  </a:cubicBezTo>
                  <a:lnTo>
                    <a:pt x="5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CAF2190E-3D3D-4ECC-9C24-B260B02BB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2196"/>
              <a:ext cx="57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1C0DFE59-BF36-4D21-8E49-B8D16192B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2196"/>
              <a:ext cx="57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0132B502-9641-4C86-B259-2CB9D6047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" y="2196"/>
              <a:ext cx="74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681826E9-BE49-4C21-B1C5-5B0159BBB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1" y="2196"/>
              <a:ext cx="48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8FA0494A-3A80-49C1-9A11-38E85C0E1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2196"/>
              <a:ext cx="35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E4DA2087-8FA4-4914-897C-020583AEE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2196"/>
              <a:ext cx="31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0F35B727-65F1-4978-82EE-3BA8A274C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2196"/>
              <a:ext cx="39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C2C87EE9-A5E4-4904-BFA5-B73DE2DBC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2203"/>
              <a:ext cx="0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4D95DC61-F273-4AE4-A80B-C81BF423C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" y="2169"/>
              <a:ext cx="555" cy="185"/>
            </a:xfrm>
            <a:custGeom>
              <a:avLst/>
              <a:gdLst>
                <a:gd name="T0" fmla="*/ 53 w 920"/>
                <a:gd name="T1" fmla="*/ 0 h 294"/>
                <a:gd name="T2" fmla="*/ 53 w 920"/>
                <a:gd name="T3" fmla="*/ 0 h 294"/>
                <a:gd name="T4" fmla="*/ 0 w 920"/>
                <a:gd name="T5" fmla="*/ 54 h 294"/>
                <a:gd name="T6" fmla="*/ 0 w 920"/>
                <a:gd name="T7" fmla="*/ 240 h 294"/>
                <a:gd name="T8" fmla="*/ 53 w 920"/>
                <a:gd name="T9" fmla="*/ 294 h 294"/>
                <a:gd name="T10" fmla="*/ 880 w 920"/>
                <a:gd name="T11" fmla="*/ 294 h 294"/>
                <a:gd name="T12" fmla="*/ 920 w 920"/>
                <a:gd name="T13" fmla="*/ 240 h 294"/>
                <a:gd name="T14" fmla="*/ 920 w 920"/>
                <a:gd name="T15" fmla="*/ 54 h 294"/>
                <a:gd name="T16" fmla="*/ 880 w 920"/>
                <a:gd name="T17" fmla="*/ 0 h 294"/>
                <a:gd name="T18" fmla="*/ 53 w 920"/>
                <a:gd name="T19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0" h="294">
                  <a:moveTo>
                    <a:pt x="53" y="0"/>
                  </a:moveTo>
                  <a:lnTo>
                    <a:pt x="53" y="0"/>
                  </a:lnTo>
                  <a:cubicBezTo>
                    <a:pt x="27" y="0"/>
                    <a:pt x="0" y="27"/>
                    <a:pt x="0" y="54"/>
                  </a:cubicBezTo>
                  <a:lnTo>
                    <a:pt x="0" y="240"/>
                  </a:lnTo>
                  <a:cubicBezTo>
                    <a:pt x="0" y="267"/>
                    <a:pt x="27" y="294"/>
                    <a:pt x="53" y="294"/>
                  </a:cubicBezTo>
                  <a:lnTo>
                    <a:pt x="880" y="294"/>
                  </a:lnTo>
                  <a:cubicBezTo>
                    <a:pt x="907" y="294"/>
                    <a:pt x="920" y="267"/>
                    <a:pt x="920" y="240"/>
                  </a:cubicBezTo>
                  <a:lnTo>
                    <a:pt x="920" y="54"/>
                  </a:lnTo>
                  <a:cubicBezTo>
                    <a:pt x="920" y="27"/>
                    <a:pt x="907" y="0"/>
                    <a:pt x="880" y="0"/>
                  </a:cubicBezTo>
                  <a:lnTo>
                    <a:pt x="5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9F293E76-E544-4095-B743-2920CEF9A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2212"/>
              <a:ext cx="48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57F43A4F-5379-447F-BE88-834E33179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2212"/>
              <a:ext cx="35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0FB2D79E-2ECE-4A1C-881C-71DE86BE0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2212"/>
              <a:ext cx="31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3E181433-5A09-4047-87BC-83A13495C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2212"/>
              <a:ext cx="39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9A9CDD4D-E5B6-4099-9E83-F6604D7A1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2212"/>
              <a:ext cx="48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0975790F-AA03-49A1-B5C4-B6D6F5009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212"/>
              <a:ext cx="2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EC91769B-470E-44CA-AA3B-A51FAC78E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4" y="2212"/>
              <a:ext cx="31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3BC476E2-8FA1-4A00-A14E-9078DA83C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2212"/>
              <a:ext cx="2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07EE5164-AC11-4AFD-BF48-AF9D05B88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2212"/>
              <a:ext cx="0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46A6A649-B6BE-4D53-90C8-10822E329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" y="2354"/>
              <a:ext cx="749" cy="210"/>
            </a:xfrm>
            <a:custGeom>
              <a:avLst/>
              <a:gdLst>
                <a:gd name="T0" fmla="*/ 53 w 1240"/>
                <a:gd name="T1" fmla="*/ 0 h 333"/>
                <a:gd name="T2" fmla="*/ 53 w 1240"/>
                <a:gd name="T3" fmla="*/ 0 h 333"/>
                <a:gd name="T4" fmla="*/ 0 w 1240"/>
                <a:gd name="T5" fmla="*/ 53 h 333"/>
                <a:gd name="T6" fmla="*/ 0 w 1240"/>
                <a:gd name="T7" fmla="*/ 280 h 333"/>
                <a:gd name="T8" fmla="*/ 53 w 1240"/>
                <a:gd name="T9" fmla="*/ 333 h 333"/>
                <a:gd name="T10" fmla="*/ 1187 w 1240"/>
                <a:gd name="T11" fmla="*/ 333 h 333"/>
                <a:gd name="T12" fmla="*/ 1240 w 1240"/>
                <a:gd name="T13" fmla="*/ 280 h 333"/>
                <a:gd name="T14" fmla="*/ 1240 w 1240"/>
                <a:gd name="T15" fmla="*/ 53 h 333"/>
                <a:gd name="T16" fmla="*/ 1187 w 1240"/>
                <a:gd name="T17" fmla="*/ 0 h 333"/>
                <a:gd name="T18" fmla="*/ 53 w 1240"/>
                <a:gd name="T1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0" h="333">
                  <a:moveTo>
                    <a:pt x="53" y="0"/>
                  </a:moveTo>
                  <a:lnTo>
                    <a:pt x="53" y="0"/>
                  </a:lnTo>
                  <a:cubicBezTo>
                    <a:pt x="27" y="0"/>
                    <a:pt x="0" y="26"/>
                    <a:pt x="0" y="53"/>
                  </a:cubicBezTo>
                  <a:lnTo>
                    <a:pt x="0" y="280"/>
                  </a:lnTo>
                  <a:cubicBezTo>
                    <a:pt x="0" y="306"/>
                    <a:pt x="27" y="333"/>
                    <a:pt x="53" y="333"/>
                  </a:cubicBezTo>
                  <a:lnTo>
                    <a:pt x="1187" y="333"/>
                  </a:lnTo>
                  <a:cubicBezTo>
                    <a:pt x="1227" y="333"/>
                    <a:pt x="1240" y="306"/>
                    <a:pt x="1240" y="280"/>
                  </a:cubicBezTo>
                  <a:lnTo>
                    <a:pt x="1240" y="53"/>
                  </a:lnTo>
                  <a:cubicBezTo>
                    <a:pt x="1240" y="26"/>
                    <a:pt x="1227" y="0"/>
                    <a:pt x="1187" y="0"/>
                  </a:cubicBezTo>
                  <a:lnTo>
                    <a:pt x="5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688C58D4-4E71-4D54-80A3-11CD7333E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397"/>
              <a:ext cx="2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8FBEEF73-2D09-46E6-A737-9A0C5BC67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2397"/>
              <a:ext cx="35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01A47F3D-54C6-47F3-98D7-67AE96E4F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2397"/>
              <a:ext cx="31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CB79EEBB-5E22-47A1-8543-6BF74CD68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2397"/>
              <a:ext cx="39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0E5A2A85-68AF-49A0-A1D6-5AAF09C02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2397"/>
              <a:ext cx="48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9CCE7ABF-51E2-4247-AFF9-B2034D06D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2397"/>
              <a:ext cx="39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E8634D51-A0B4-4CDB-A6DE-FCEF5BD83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" y="2397"/>
              <a:ext cx="35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D8025998-51FD-4E01-9A2B-83032C5D0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2397"/>
              <a:ext cx="39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9F5C77BD-3885-43D3-BB9C-4B7593A90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2397"/>
              <a:ext cx="2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2C0D4B3A-4C79-4B0E-BB6B-004751EC9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397"/>
              <a:ext cx="57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D1A3F5E3-FCB2-43F6-83DF-015672C62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" y="2397"/>
              <a:ext cx="2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E6671635-D848-4546-9765-2A0F82FEB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2397"/>
              <a:ext cx="31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A2C07470-6183-4EBB-8BDA-0D6ED9602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397"/>
              <a:ext cx="2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E57B4C01-F0C6-469A-BE58-120D84D04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2" y="2397"/>
              <a:ext cx="39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942984B7-2510-453C-99A6-42EED308C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" y="2397"/>
              <a:ext cx="26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9A34BF94-0150-4986-830A-E82E33E6A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2397"/>
              <a:ext cx="39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8B86A190-4427-4132-A258-E3B77746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" y="2397"/>
              <a:ext cx="0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B0022B0A-17B0-415F-8F60-4D676BAD6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" y="2362"/>
              <a:ext cx="620" cy="185"/>
            </a:xfrm>
            <a:custGeom>
              <a:avLst/>
              <a:gdLst>
                <a:gd name="T0" fmla="*/ 53 w 1026"/>
                <a:gd name="T1" fmla="*/ 0 h 293"/>
                <a:gd name="T2" fmla="*/ 53 w 1026"/>
                <a:gd name="T3" fmla="*/ 0 h 293"/>
                <a:gd name="T4" fmla="*/ 0 w 1026"/>
                <a:gd name="T5" fmla="*/ 53 h 293"/>
                <a:gd name="T6" fmla="*/ 0 w 1026"/>
                <a:gd name="T7" fmla="*/ 240 h 293"/>
                <a:gd name="T8" fmla="*/ 53 w 1026"/>
                <a:gd name="T9" fmla="*/ 293 h 293"/>
                <a:gd name="T10" fmla="*/ 973 w 1026"/>
                <a:gd name="T11" fmla="*/ 293 h 293"/>
                <a:gd name="T12" fmla="*/ 1026 w 1026"/>
                <a:gd name="T13" fmla="*/ 240 h 293"/>
                <a:gd name="T14" fmla="*/ 1026 w 1026"/>
                <a:gd name="T15" fmla="*/ 53 h 293"/>
                <a:gd name="T16" fmla="*/ 973 w 1026"/>
                <a:gd name="T17" fmla="*/ 0 h 293"/>
                <a:gd name="T18" fmla="*/ 53 w 1026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6" h="293">
                  <a:moveTo>
                    <a:pt x="53" y="0"/>
                  </a:moveTo>
                  <a:lnTo>
                    <a:pt x="53" y="0"/>
                  </a:lnTo>
                  <a:cubicBezTo>
                    <a:pt x="26" y="0"/>
                    <a:pt x="0" y="27"/>
                    <a:pt x="0" y="53"/>
                  </a:cubicBezTo>
                  <a:lnTo>
                    <a:pt x="0" y="240"/>
                  </a:lnTo>
                  <a:cubicBezTo>
                    <a:pt x="0" y="267"/>
                    <a:pt x="26" y="293"/>
                    <a:pt x="53" y="293"/>
                  </a:cubicBezTo>
                  <a:lnTo>
                    <a:pt x="973" y="293"/>
                  </a:lnTo>
                  <a:cubicBezTo>
                    <a:pt x="1000" y="293"/>
                    <a:pt x="1026" y="267"/>
                    <a:pt x="1026" y="240"/>
                  </a:cubicBezTo>
                  <a:lnTo>
                    <a:pt x="1026" y="53"/>
                  </a:lnTo>
                  <a:cubicBezTo>
                    <a:pt x="1026" y="27"/>
                    <a:pt x="1000" y="0"/>
                    <a:pt x="973" y="0"/>
                  </a:cubicBezTo>
                  <a:lnTo>
                    <a:pt x="53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44">
              <a:extLst>
                <a:ext uri="{FF2B5EF4-FFF2-40B4-BE49-F238E27FC236}">
                  <a16:creationId xmlns:a16="http://schemas.microsoft.com/office/drawing/2014/main" id="{A6EFEE72-D7D4-4686-BFE4-06B734A16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5" y="2389"/>
              <a:ext cx="2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45">
              <a:extLst>
                <a:ext uri="{FF2B5EF4-FFF2-40B4-BE49-F238E27FC236}">
                  <a16:creationId xmlns:a16="http://schemas.microsoft.com/office/drawing/2014/main" id="{5B5739DB-A3FF-49B0-9749-D5AAC988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5" y="2389"/>
              <a:ext cx="35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6">
              <a:extLst>
                <a:ext uri="{FF2B5EF4-FFF2-40B4-BE49-F238E27FC236}">
                  <a16:creationId xmlns:a16="http://schemas.microsoft.com/office/drawing/2014/main" id="{714A2892-ECC8-4986-8A8A-29652508F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9"/>
              <a:ext cx="31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7">
              <a:extLst>
                <a:ext uri="{FF2B5EF4-FFF2-40B4-BE49-F238E27FC236}">
                  <a16:creationId xmlns:a16="http://schemas.microsoft.com/office/drawing/2014/main" id="{81A65AE8-75BB-4157-8744-2740FD591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2389"/>
              <a:ext cx="39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B2271922-A2AD-4367-A5D3-43C6F0ED2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" y="2389"/>
              <a:ext cx="48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1B0A82A5-8063-4B99-AFEC-C5E51AB53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2389"/>
              <a:ext cx="39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B5187142-BA63-4C74-9B88-5D51B72D8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2389"/>
              <a:ext cx="35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5D2FE264-32BC-41A5-AC7E-530606556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" y="2389"/>
              <a:ext cx="39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3DD3D685-FAE2-4018-BFE4-A4AF8AF18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2389"/>
              <a:ext cx="2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F7F5AE4B-9D0A-4CCA-AE4E-C56978750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" y="2389"/>
              <a:ext cx="0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B4AF67D7-AD0E-438E-9724-B7576BCB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858"/>
              <a:ext cx="772" cy="185"/>
            </a:xfrm>
            <a:custGeom>
              <a:avLst/>
              <a:gdLst>
                <a:gd name="T0" fmla="*/ 54 w 1280"/>
                <a:gd name="T1" fmla="*/ 0 h 293"/>
                <a:gd name="T2" fmla="*/ 54 w 1280"/>
                <a:gd name="T3" fmla="*/ 0 h 293"/>
                <a:gd name="T4" fmla="*/ 0 w 1280"/>
                <a:gd name="T5" fmla="*/ 53 h 293"/>
                <a:gd name="T6" fmla="*/ 0 w 1280"/>
                <a:gd name="T7" fmla="*/ 240 h 293"/>
                <a:gd name="T8" fmla="*/ 54 w 1280"/>
                <a:gd name="T9" fmla="*/ 293 h 293"/>
                <a:gd name="T10" fmla="*/ 1227 w 1280"/>
                <a:gd name="T11" fmla="*/ 293 h 293"/>
                <a:gd name="T12" fmla="*/ 1280 w 1280"/>
                <a:gd name="T13" fmla="*/ 240 h 293"/>
                <a:gd name="T14" fmla="*/ 1280 w 1280"/>
                <a:gd name="T15" fmla="*/ 53 h 293"/>
                <a:gd name="T16" fmla="*/ 1227 w 1280"/>
                <a:gd name="T17" fmla="*/ 0 h 293"/>
                <a:gd name="T18" fmla="*/ 54 w 1280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0" h="293">
                  <a:moveTo>
                    <a:pt x="54" y="0"/>
                  </a:moveTo>
                  <a:lnTo>
                    <a:pt x="54" y="0"/>
                  </a:lnTo>
                  <a:cubicBezTo>
                    <a:pt x="27" y="0"/>
                    <a:pt x="0" y="27"/>
                    <a:pt x="0" y="53"/>
                  </a:cubicBezTo>
                  <a:lnTo>
                    <a:pt x="0" y="240"/>
                  </a:lnTo>
                  <a:cubicBezTo>
                    <a:pt x="0" y="267"/>
                    <a:pt x="27" y="293"/>
                    <a:pt x="54" y="293"/>
                  </a:cubicBezTo>
                  <a:lnTo>
                    <a:pt x="1227" y="293"/>
                  </a:lnTo>
                  <a:cubicBezTo>
                    <a:pt x="1254" y="293"/>
                    <a:pt x="1280" y="267"/>
                    <a:pt x="1280" y="240"/>
                  </a:cubicBezTo>
                  <a:lnTo>
                    <a:pt x="1280" y="53"/>
                  </a:lnTo>
                  <a:cubicBezTo>
                    <a:pt x="1280" y="27"/>
                    <a:pt x="1254" y="0"/>
                    <a:pt x="1227" y="0"/>
                  </a:cubicBezTo>
                  <a:lnTo>
                    <a:pt x="54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686B3C5F-AD38-446F-92BD-1D1B1954D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885"/>
              <a:ext cx="2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A65C274B-12DE-4148-A5F9-F00F6920F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5"/>
              <a:ext cx="35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7">
              <a:extLst>
                <a:ext uri="{FF2B5EF4-FFF2-40B4-BE49-F238E27FC236}">
                  <a16:creationId xmlns:a16="http://schemas.microsoft.com/office/drawing/2014/main" id="{EF278BB9-D587-47E1-BFF0-FFE928AAE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1885"/>
              <a:ext cx="31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8">
              <a:extLst>
                <a:ext uri="{FF2B5EF4-FFF2-40B4-BE49-F238E27FC236}">
                  <a16:creationId xmlns:a16="http://schemas.microsoft.com/office/drawing/2014/main" id="{1AE4EA63-BD91-407E-83E3-588F9FE46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1885"/>
              <a:ext cx="39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7D374597-05BA-468E-8A1A-6F7DA2092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" y="1885"/>
              <a:ext cx="57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D3CE507E-49C3-422A-B5F3-43647E12E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" y="1885"/>
              <a:ext cx="35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1">
              <a:extLst>
                <a:ext uri="{FF2B5EF4-FFF2-40B4-BE49-F238E27FC236}">
                  <a16:creationId xmlns:a16="http://schemas.microsoft.com/office/drawing/2014/main" id="{A3EF5644-0DC2-406F-B4F3-23ECAAE9A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1885"/>
              <a:ext cx="22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62">
              <a:extLst>
                <a:ext uri="{FF2B5EF4-FFF2-40B4-BE49-F238E27FC236}">
                  <a16:creationId xmlns:a16="http://schemas.microsoft.com/office/drawing/2014/main" id="{09889816-2A2D-48E1-B9E5-5335B83FF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1885"/>
              <a:ext cx="35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63">
              <a:extLst>
                <a:ext uri="{FF2B5EF4-FFF2-40B4-BE49-F238E27FC236}">
                  <a16:creationId xmlns:a16="http://schemas.microsoft.com/office/drawing/2014/main" id="{9AEBF7C1-E5BA-473B-9B40-4DC18D04A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" y="1892"/>
              <a:ext cx="0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5F6FD53F-22B1-43CA-ADE4-97DD5A817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" y="1967"/>
              <a:ext cx="137" cy="286"/>
            </a:xfrm>
            <a:custGeom>
              <a:avLst/>
              <a:gdLst>
                <a:gd name="T0" fmla="*/ 227 w 227"/>
                <a:gd name="T1" fmla="*/ 454 h 454"/>
                <a:gd name="T2" fmla="*/ 227 w 227"/>
                <a:gd name="T3" fmla="*/ 454 h 454"/>
                <a:gd name="T4" fmla="*/ 227 w 227"/>
                <a:gd name="T5" fmla="*/ 454 h 454"/>
                <a:gd name="T6" fmla="*/ 0 w 227"/>
                <a:gd name="T7" fmla="*/ 454 h 454"/>
                <a:gd name="T8" fmla="*/ 0 w 227"/>
                <a:gd name="T9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454">
                  <a:moveTo>
                    <a:pt x="227" y="454"/>
                  </a:moveTo>
                  <a:lnTo>
                    <a:pt x="227" y="454"/>
                  </a:lnTo>
                  <a:lnTo>
                    <a:pt x="227" y="454"/>
                  </a:lnTo>
                  <a:lnTo>
                    <a:pt x="0" y="454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id="{226A8881-4018-41F6-908E-364087E93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" y="2261"/>
              <a:ext cx="177" cy="0"/>
            </a:xfrm>
            <a:custGeom>
              <a:avLst/>
              <a:gdLst>
                <a:gd name="T0" fmla="*/ 0 w 294"/>
                <a:gd name="T1" fmla="*/ 0 w 294"/>
                <a:gd name="T2" fmla="*/ 294 w 29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94">
                  <a:moveTo>
                    <a:pt x="0" y="0"/>
                  </a:moveTo>
                  <a:lnTo>
                    <a:pt x="0" y="0"/>
                  </a:lnTo>
                  <a:lnTo>
                    <a:pt x="294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F5897C3E-115F-4124-9D56-CFD39CA0B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" y="2211"/>
              <a:ext cx="120" cy="244"/>
            </a:xfrm>
            <a:custGeom>
              <a:avLst/>
              <a:gdLst>
                <a:gd name="T0" fmla="*/ 200 w 200"/>
                <a:gd name="T1" fmla="*/ 387 h 387"/>
                <a:gd name="T2" fmla="*/ 200 w 200"/>
                <a:gd name="T3" fmla="*/ 387 h 387"/>
                <a:gd name="T4" fmla="*/ 200 w 200"/>
                <a:gd name="T5" fmla="*/ 373 h 387"/>
                <a:gd name="T6" fmla="*/ 0 w 200"/>
                <a:gd name="T7" fmla="*/ 373 h 387"/>
                <a:gd name="T8" fmla="*/ 0 w 200"/>
                <a:gd name="T9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387">
                  <a:moveTo>
                    <a:pt x="200" y="387"/>
                  </a:moveTo>
                  <a:lnTo>
                    <a:pt x="200" y="387"/>
                  </a:lnTo>
                  <a:lnTo>
                    <a:pt x="200" y="373"/>
                  </a:lnTo>
                  <a:lnTo>
                    <a:pt x="0" y="373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212CD37A-BF44-4DEE-B1EB-6404DE1DD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7" y="1951"/>
              <a:ext cx="105" cy="302"/>
            </a:xfrm>
            <a:custGeom>
              <a:avLst/>
              <a:gdLst>
                <a:gd name="T0" fmla="*/ 174 w 174"/>
                <a:gd name="T1" fmla="*/ 0 h 480"/>
                <a:gd name="T2" fmla="*/ 174 w 174"/>
                <a:gd name="T3" fmla="*/ 0 h 480"/>
                <a:gd name="T4" fmla="*/ 174 w 174"/>
                <a:gd name="T5" fmla="*/ 440 h 480"/>
                <a:gd name="T6" fmla="*/ 0 w 174"/>
                <a:gd name="T7" fmla="*/ 440 h 480"/>
                <a:gd name="T8" fmla="*/ 0 w 174"/>
                <a:gd name="T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480">
                  <a:moveTo>
                    <a:pt x="174" y="0"/>
                  </a:moveTo>
                  <a:lnTo>
                    <a:pt x="174" y="0"/>
                  </a:lnTo>
                  <a:lnTo>
                    <a:pt x="174" y="440"/>
                  </a:lnTo>
                  <a:lnTo>
                    <a:pt x="0" y="440"/>
                  </a:lnTo>
                  <a:lnTo>
                    <a:pt x="0" y="48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DCBEA161-D3D7-4A24-896E-68EC9B66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2446"/>
              <a:ext cx="250" cy="0"/>
            </a:xfrm>
            <a:custGeom>
              <a:avLst/>
              <a:gdLst>
                <a:gd name="T0" fmla="*/ 0 w 414"/>
                <a:gd name="T1" fmla="*/ 0 w 414"/>
                <a:gd name="T2" fmla="*/ 414 w 4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14">
                  <a:moveTo>
                    <a:pt x="0" y="0"/>
                  </a:moveTo>
                  <a:lnTo>
                    <a:pt x="0" y="0"/>
                  </a:lnTo>
                  <a:lnTo>
                    <a:pt x="414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69">
              <a:extLst>
                <a:ext uri="{FF2B5EF4-FFF2-40B4-BE49-F238E27FC236}">
                  <a16:creationId xmlns:a16="http://schemas.microsoft.com/office/drawing/2014/main" id="{0887A04A-B767-4921-A117-F4193F110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2127"/>
              <a:ext cx="39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70">
              <a:extLst>
                <a:ext uri="{FF2B5EF4-FFF2-40B4-BE49-F238E27FC236}">
                  <a16:creationId xmlns:a16="http://schemas.microsoft.com/office/drawing/2014/main" id="{4E775A90-1591-46EF-A79A-2FE284326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2127"/>
              <a:ext cx="78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1">
              <a:extLst>
                <a:ext uri="{FF2B5EF4-FFF2-40B4-BE49-F238E27FC236}">
                  <a16:creationId xmlns:a16="http://schemas.microsoft.com/office/drawing/2014/main" id="{93E17C1E-0788-4657-AD06-E30C6FA5B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" y="2133"/>
              <a:ext cx="56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72">
              <a:extLst>
                <a:ext uri="{FF2B5EF4-FFF2-40B4-BE49-F238E27FC236}">
                  <a16:creationId xmlns:a16="http://schemas.microsoft.com/office/drawing/2014/main" id="{D908B4DB-047B-4F4E-A048-0B70C7318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" y="2127"/>
              <a:ext cx="0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73">
              <a:extLst>
                <a:ext uri="{FF2B5EF4-FFF2-40B4-BE49-F238E27FC236}">
                  <a16:creationId xmlns:a16="http://schemas.microsoft.com/office/drawing/2014/main" id="{AA0EC030-03CA-4ABA-8C16-7AC516D33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" y="2354"/>
              <a:ext cx="39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74">
              <a:extLst>
                <a:ext uri="{FF2B5EF4-FFF2-40B4-BE49-F238E27FC236}">
                  <a16:creationId xmlns:a16="http://schemas.microsoft.com/office/drawing/2014/main" id="{59433F59-03DF-4B67-976C-4066465D3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2354"/>
              <a:ext cx="78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75">
              <a:extLst>
                <a:ext uri="{FF2B5EF4-FFF2-40B4-BE49-F238E27FC236}">
                  <a16:creationId xmlns:a16="http://schemas.microsoft.com/office/drawing/2014/main" id="{8A953913-0632-4CD1-8181-CACD9B0F4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360"/>
              <a:ext cx="56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76">
              <a:extLst>
                <a:ext uri="{FF2B5EF4-FFF2-40B4-BE49-F238E27FC236}">
                  <a16:creationId xmlns:a16="http://schemas.microsoft.com/office/drawing/2014/main" id="{3C91555D-0332-479E-9AE0-46AB328C8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" y="2354"/>
              <a:ext cx="0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77">
              <a:extLst>
                <a:ext uri="{FF2B5EF4-FFF2-40B4-BE49-F238E27FC236}">
                  <a16:creationId xmlns:a16="http://schemas.microsoft.com/office/drawing/2014/main" id="{3D392CE7-3A80-4CF7-A647-7A498BC74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" y="1951"/>
              <a:ext cx="113" cy="0"/>
            </a:xfrm>
            <a:custGeom>
              <a:avLst/>
              <a:gdLst>
                <a:gd name="T0" fmla="*/ 0 w 187"/>
                <a:gd name="T1" fmla="*/ 0 w 187"/>
                <a:gd name="T2" fmla="*/ 187 w 18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7">
                  <a:moveTo>
                    <a:pt x="0" y="0"/>
                  </a:moveTo>
                  <a:lnTo>
                    <a:pt x="0" y="0"/>
                  </a:lnTo>
                  <a:lnTo>
                    <a:pt x="187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76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2020-08-19T14:10:06Z</dcterms:created>
  <dcterms:modified xsi:type="dcterms:W3CDTF">2020-08-19T14:12:04Z</dcterms:modified>
</cp:coreProperties>
</file>