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7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BF44"/>
    <a:srgbClr val="CCCCCC"/>
    <a:srgbClr val="F29449"/>
    <a:srgbClr val="729FCF"/>
    <a:srgbClr val="694DB7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1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40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5072E-162D-46ED-A5CB-0F20C9B3125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2DBAB-E6F2-40CE-A001-719C7DCF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8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8832-86D4-4947-8176-9676E6075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865E3-B08D-4732-A38B-3409D76F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A9418-3CBF-4798-A546-24E43381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2EEC94F7-949D-476A-A216-B4C0495AF0A9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EEFF0-B2DE-45BE-8B10-34269A08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6295" y="6489700"/>
            <a:ext cx="5466303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 dirty="0"/>
              <a:t>Gemini SES MDI SDPi+FHIR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6CA50-B382-4AF6-8AB1-69207763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9050" y="6473825"/>
            <a:ext cx="742950" cy="365125"/>
          </a:xfrm>
        </p:spPr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B8D614-3C4D-4A4B-A272-824F496CAD9E}"/>
              </a:ext>
            </a:extLst>
          </p:cNvPr>
          <p:cNvCxnSpPr/>
          <p:nvPr userDrawn="1"/>
        </p:nvCxnSpPr>
        <p:spPr>
          <a:xfrm>
            <a:off x="0" y="64770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88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AB55-26D0-4B7B-A874-92F7DE2E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6"/>
            <a:ext cx="10515600" cy="80645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87585-9381-4D7F-A416-19E21B41D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450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D144F-2655-4F97-A8F9-26E3CD6C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9700"/>
            <a:ext cx="12191999" cy="365125"/>
          </a:xfrm>
        </p:spPr>
        <p:txBody>
          <a:bodyPr/>
          <a:lstStyle>
            <a:lvl1pPr>
              <a:defRPr sz="14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Gemini SES MDI SDPi+FHIR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99EC5-F4DE-431B-B01F-AE3FF2F2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9474" y="6489700"/>
            <a:ext cx="1152525" cy="365125"/>
          </a:xfrm>
        </p:spPr>
        <p:txBody>
          <a:bodyPr/>
          <a:lstStyle>
            <a:lvl1pPr>
              <a:defRPr sz="1400">
                <a:solidFill>
                  <a:srgbClr val="002060"/>
                </a:solidFill>
              </a:defRPr>
            </a:lvl1pPr>
          </a:lstStyle>
          <a:p>
            <a:fld id="{4B2B13E8-E2F1-42A7-A4D7-4750DA1EC71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57021D-A398-4F40-8099-3EB3AA14C4EC}"/>
              </a:ext>
            </a:extLst>
          </p:cNvPr>
          <p:cNvCxnSpPr/>
          <p:nvPr userDrawn="1"/>
        </p:nvCxnSpPr>
        <p:spPr>
          <a:xfrm>
            <a:off x="0" y="64770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89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9B27-28FD-453E-A773-9C10682F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62379-3603-4E5F-AE5C-1D826787F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06C67-9C62-414A-9087-770C753D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7C7B-DB6C-4979-B431-8A70B6AA02C0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CE0E8-356B-46B5-BC36-A6AF2F8B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9F6F2-910F-4EDC-8B76-5C896DF2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9105-658A-4D81-A1BF-3E9CBEAB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963D6-0186-4A59-9AB3-265381E8B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8C52C-C176-46A7-A19F-DE6D3D98B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812F2-D2DF-466A-9C9C-E552B94A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B30D-439E-4AB2-AA68-B23618995FD5}" type="datetime1">
              <a:rPr lang="en-US" smtClean="0"/>
              <a:t>11/2/2022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6BDDF-C3B6-469E-8861-3B31FCD1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DDF076B-0598-4AD3-8494-AB00E722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</p:spTree>
    <p:extLst>
      <p:ext uri="{BB962C8B-B14F-4D97-AF65-F5344CB8AC3E}">
        <p14:creationId xmlns:p14="http://schemas.microsoft.com/office/powerpoint/2010/main" val="111903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72E5-AF6C-4DC0-8911-5A723BB5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6AE85-BA2E-4F40-9A21-95E1F9559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8AABE-0F1C-4BD7-AB7C-3640E41F2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C055A-EB08-460B-8C1F-51C3147A7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F58FB-6FB1-4CE8-B50A-F6B00121D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DA8226-2A81-4396-824D-9A731A9D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0575-BBBA-48FF-AA29-1886450D5040}" type="datetime1">
              <a:rPr lang="en-US" smtClean="0"/>
              <a:t>11/2/2022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5BB0B-FF0F-4B8C-836E-086D1DB3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9AB1E71-A5CA-45B3-8FB4-5082FBA6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</p:spTree>
    <p:extLst>
      <p:ext uri="{BB962C8B-B14F-4D97-AF65-F5344CB8AC3E}">
        <p14:creationId xmlns:p14="http://schemas.microsoft.com/office/powerpoint/2010/main" val="42541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8A77-C05E-4F82-9883-D5498B86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7F331-9EBC-4DA5-9FCF-65CC9DE3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74"/>
            <a:ext cx="2743200" cy="365125"/>
          </a:xfrm>
        </p:spPr>
        <p:txBody>
          <a:bodyPr/>
          <a:lstStyle/>
          <a:p>
            <a:fld id="{BC5FA200-2376-48FE-AF10-E289A555E233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6807D-4067-49EC-9ED7-C63745C9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6974"/>
            <a:ext cx="2743200" cy="365125"/>
          </a:xfrm>
        </p:spPr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6173A8-E1E4-4CB0-9A52-143E254E83C7}"/>
              </a:ext>
            </a:extLst>
          </p:cNvPr>
          <p:cNvCxnSpPr/>
          <p:nvPr userDrawn="1"/>
        </p:nvCxnSpPr>
        <p:spPr>
          <a:xfrm>
            <a:off x="0" y="64770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2855EC3-8247-43A9-AEB1-7840A4A6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489700"/>
            <a:ext cx="5029200" cy="365125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</p:spTree>
    <p:extLst>
      <p:ext uri="{BB962C8B-B14F-4D97-AF65-F5344CB8AC3E}">
        <p14:creationId xmlns:p14="http://schemas.microsoft.com/office/powerpoint/2010/main" val="324756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191F3-7974-4507-85DC-0AD15A0E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C7E2-5F5A-44A4-9515-26CB28336B65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AF79F-8611-4D62-949D-C3FADF5D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8B704-C3F2-4ABA-AF5A-CA481481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</p:spTree>
    <p:extLst>
      <p:ext uri="{BB962C8B-B14F-4D97-AF65-F5344CB8AC3E}">
        <p14:creationId xmlns:p14="http://schemas.microsoft.com/office/powerpoint/2010/main" val="210849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53381-62E1-4F6B-9985-142C8B59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BEF89-C9CE-457B-B340-403D63CC7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5FEBF-27C7-4DCF-99DB-058809551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6822-F1C2-4EED-8632-36F6A3080457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DBAAA-1CA8-4777-9CB8-53C88F1EC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SES SDC-SDPi Device Interoperability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60CA7-BF79-4458-A0AC-A964A3847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134207D-0C52-4380-B399-0CB4B8ED8C71}"/>
              </a:ext>
            </a:extLst>
          </p:cNvPr>
          <p:cNvSpPr txBox="1"/>
          <p:nvPr/>
        </p:nvSpPr>
        <p:spPr>
          <a:xfrm>
            <a:off x="2432320" y="3286508"/>
            <a:ext cx="47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0..1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204AD6-EBF3-4114-8F14-39E253CA65AF}"/>
              </a:ext>
            </a:extLst>
          </p:cNvPr>
          <p:cNvSpPr txBox="1"/>
          <p:nvPr/>
        </p:nvSpPr>
        <p:spPr>
          <a:xfrm>
            <a:off x="4963703" y="2525208"/>
            <a:ext cx="1935386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SDPi Requirement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05D13F-8F1A-49E9-8CB5-AE2F04BD95BA}"/>
              </a:ext>
            </a:extLst>
          </p:cNvPr>
          <p:cNvSpPr txBox="1"/>
          <p:nvPr/>
        </p:nvSpPr>
        <p:spPr>
          <a:xfrm>
            <a:off x="7843570" y="2191046"/>
            <a:ext cx="870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satisfied by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FE643D-4140-4BF2-869B-EFD6F6631F02}"/>
              </a:ext>
            </a:extLst>
          </p:cNvPr>
          <p:cNvGrpSpPr/>
          <p:nvPr/>
        </p:nvGrpSpPr>
        <p:grpSpPr>
          <a:xfrm>
            <a:off x="1624571" y="3517341"/>
            <a:ext cx="8619293" cy="377136"/>
            <a:chOff x="2354487" y="5467841"/>
            <a:chExt cx="8619293" cy="37713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3F2FC5-49D1-4F9C-A1B4-C6D065693F16}"/>
                </a:ext>
              </a:extLst>
            </p:cNvPr>
            <p:cNvSpPr txBox="1"/>
            <p:nvPr/>
          </p:nvSpPr>
          <p:spPr>
            <a:xfrm>
              <a:off x="2354487" y="5467841"/>
              <a:ext cx="1814246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Use Case Feature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D8D26C3-7A63-4BA0-9D44-8B92953F6F99}"/>
                </a:ext>
              </a:extLst>
            </p:cNvPr>
            <p:cNvSpPr txBox="1"/>
            <p:nvPr/>
          </p:nvSpPr>
          <p:spPr>
            <a:xfrm>
              <a:off x="4622836" y="5475645"/>
              <a:ext cx="1814246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Ref. Standard ICS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AE7BC2-BE92-4F2F-9FDD-F559E2A09691}"/>
                </a:ext>
              </a:extLst>
            </p:cNvPr>
            <p:cNvSpPr txBox="1"/>
            <p:nvPr/>
          </p:nvSpPr>
          <p:spPr>
            <a:xfrm>
              <a:off x="6891185" y="5474304"/>
              <a:ext cx="1814246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F293B5-629D-4350-9255-9BECC92BE714}"/>
                </a:ext>
              </a:extLst>
            </p:cNvPr>
            <p:cNvSpPr txBox="1"/>
            <p:nvPr/>
          </p:nvSpPr>
          <p:spPr>
            <a:xfrm>
              <a:off x="9159534" y="5474304"/>
              <a:ext cx="1814246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Tech Feature</a:t>
              </a:r>
            </a:p>
          </p:txBody>
        </p:sp>
      </p:grp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95BEFEB-8155-48DC-B48C-607C1265C2A6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rot="5400000">
            <a:off x="3920145" y="1506089"/>
            <a:ext cx="622801" cy="33997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8BFCB68-1E66-467C-A6C1-3CB87B58AE29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rot="5400000">
            <a:off x="5050418" y="2644166"/>
            <a:ext cx="630605" cy="11313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AB30C9A-0FA3-4E26-8425-277E3DE56886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rot="16200000" flipH="1">
            <a:off x="6185262" y="2640674"/>
            <a:ext cx="629264" cy="11369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78A7934-6EB3-4117-A131-4A45BE6B57AB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rot="16200000" flipH="1">
            <a:off x="7319436" y="1506499"/>
            <a:ext cx="629264" cy="34053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4060A6D-A7F8-40D1-A91F-2AEF7A638957}"/>
              </a:ext>
            </a:extLst>
          </p:cNvPr>
          <p:cNvSpPr txBox="1"/>
          <p:nvPr/>
        </p:nvSpPr>
        <p:spPr>
          <a:xfrm>
            <a:off x="5891799" y="2942053"/>
            <a:ext cx="688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“is a”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1F8305-0822-4BE5-9B61-AE1397EB5D1D}"/>
              </a:ext>
            </a:extLst>
          </p:cNvPr>
          <p:cNvSpPr txBox="1"/>
          <p:nvPr/>
        </p:nvSpPr>
        <p:spPr>
          <a:xfrm>
            <a:off x="4738551" y="3292823"/>
            <a:ext cx="47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0..1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1159A5-A3ED-4C12-9F2C-87D773F19BF9}"/>
              </a:ext>
            </a:extLst>
          </p:cNvPr>
          <p:cNvSpPr txBox="1"/>
          <p:nvPr/>
        </p:nvSpPr>
        <p:spPr>
          <a:xfrm>
            <a:off x="7006900" y="3285380"/>
            <a:ext cx="47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0..1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A7D693-FA75-4F15-9181-D1C0D7863637}"/>
              </a:ext>
            </a:extLst>
          </p:cNvPr>
          <p:cNvSpPr txBox="1"/>
          <p:nvPr/>
        </p:nvSpPr>
        <p:spPr>
          <a:xfrm>
            <a:off x="9299194" y="3292823"/>
            <a:ext cx="47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0..1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0CF396-FC40-4DBF-9CFD-C3BB3ACA457D}"/>
              </a:ext>
            </a:extLst>
          </p:cNvPr>
          <p:cNvSpPr txBox="1"/>
          <p:nvPr/>
        </p:nvSpPr>
        <p:spPr>
          <a:xfrm>
            <a:off x="8226823" y="2514718"/>
            <a:ext cx="1935386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Usage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C76BD85-A956-4309-AA31-D5E1DBDC9785}"/>
              </a:ext>
            </a:extLst>
          </p:cNvPr>
          <p:cNvCxnSpPr>
            <a:cxnSpLocks/>
            <a:stCxn id="38" idx="1"/>
            <a:endCxn id="11" idx="3"/>
          </p:cNvCxnSpPr>
          <p:nvPr/>
        </p:nvCxnSpPr>
        <p:spPr>
          <a:xfrm flipH="1">
            <a:off x="6899089" y="2699384"/>
            <a:ext cx="1327734" cy="1049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83C4106-1FE4-4B73-AFC6-3F8BB6D9A006}"/>
              </a:ext>
            </a:extLst>
          </p:cNvPr>
          <p:cNvSpPr txBox="1"/>
          <p:nvPr/>
        </p:nvSpPr>
        <p:spPr>
          <a:xfrm>
            <a:off x="6827727" y="2689947"/>
            <a:ext cx="47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1..*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B9659B-20CA-43A7-8D92-DED1981EED4C}"/>
              </a:ext>
            </a:extLst>
          </p:cNvPr>
          <p:cNvSpPr txBox="1"/>
          <p:nvPr/>
        </p:nvSpPr>
        <p:spPr>
          <a:xfrm>
            <a:off x="7845687" y="2689946"/>
            <a:ext cx="47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1..*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3D3018-D266-5AC4-50BB-C4F80D42E7CF}"/>
              </a:ext>
            </a:extLst>
          </p:cNvPr>
          <p:cNvSpPr txBox="1"/>
          <p:nvPr/>
        </p:nvSpPr>
        <p:spPr>
          <a:xfrm>
            <a:off x="6463705" y="2196792"/>
            <a:ext cx="870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satisfies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3A280D7C-07F9-945E-1A22-A2319C7CD28A}"/>
              </a:ext>
            </a:extLst>
          </p:cNvPr>
          <p:cNvCxnSpPr>
            <a:cxnSpLocks/>
            <a:stCxn id="11" idx="1"/>
            <a:endCxn id="11" idx="0"/>
          </p:cNvCxnSpPr>
          <p:nvPr/>
        </p:nvCxnSpPr>
        <p:spPr>
          <a:xfrm rot="10800000" flipH="1">
            <a:off x="4963702" y="2525208"/>
            <a:ext cx="967693" cy="184666"/>
          </a:xfrm>
          <a:prstGeom prst="bentConnector4">
            <a:avLst>
              <a:gd name="adj1" fmla="val -23623"/>
              <a:gd name="adj2" fmla="val 223791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55F2B92-AD06-F4AE-CC2B-68D96693BA4E}"/>
              </a:ext>
            </a:extLst>
          </p:cNvPr>
          <p:cNvSpPr txBox="1"/>
          <p:nvPr/>
        </p:nvSpPr>
        <p:spPr>
          <a:xfrm>
            <a:off x="5567690" y="2271738"/>
            <a:ext cx="47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0..*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049040-9709-544F-8704-030D25765EAB}"/>
              </a:ext>
            </a:extLst>
          </p:cNvPr>
          <p:cNvSpPr txBox="1"/>
          <p:nvPr/>
        </p:nvSpPr>
        <p:spPr>
          <a:xfrm>
            <a:off x="4177467" y="2017377"/>
            <a:ext cx="1161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requirement group</a:t>
            </a:r>
          </a:p>
        </p:txBody>
      </p:sp>
    </p:spTree>
    <p:extLst>
      <p:ext uri="{BB962C8B-B14F-4D97-AF65-F5344CB8AC3E}">
        <p14:creationId xmlns:p14="http://schemas.microsoft.com/office/powerpoint/2010/main" val="2881630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131689</TotalTime>
  <Words>40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SDPi Volume 1 Requirement Types Model</dc:title>
  <dc:creator>Todd Cooper</dc:creator>
  <cp:keywords>IEEE 11073 SDC, HL7 FHIR, IHE SDPi Safe Effective Secure, Medical Device Interoperability</cp:keywords>
  <cp:lastModifiedBy>Todd Cooper</cp:lastModifiedBy>
  <cp:revision>1125</cp:revision>
  <cp:lastPrinted>2020-07-06T13:59:03Z</cp:lastPrinted>
  <dcterms:created xsi:type="dcterms:W3CDTF">2020-04-13T18:21:36Z</dcterms:created>
  <dcterms:modified xsi:type="dcterms:W3CDTF">2022-11-02T19:56:20Z</dcterms:modified>
</cp:coreProperties>
</file>