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F44"/>
    <a:srgbClr val="CCCCCC"/>
    <a:srgbClr val="F29449"/>
    <a:srgbClr val="729FCF"/>
    <a:srgbClr val="694DB7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" y="2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072E-162D-46ED-A5CB-0F20C9B3125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2DBAB-E6F2-40CE-A001-719C7DCF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8832-86D4-4947-8176-9676E607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865E3-B08D-4732-A38B-3409D76F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418-3CBF-4798-A546-24E4338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2EEC94F7-949D-476A-A216-B4C0495AF0A9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EFF0-B2DE-45BE-8B10-34269A08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6295" y="6489700"/>
            <a:ext cx="5466303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CA50-B382-4AF6-8AB1-692077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050" y="6473825"/>
            <a:ext cx="74295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8D614-3C4D-4A4B-A272-824F496CAD9E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B55-26D0-4B7B-A874-92F7DE2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64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585-9381-4D7F-A416-19E21B41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144F-2655-4F97-A8F9-26E3CD6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12191999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9EC5-F4DE-431B-B01F-AE3FF2F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474" y="6489700"/>
            <a:ext cx="1152525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4B2B13E8-E2F1-42A7-A4D7-4750DA1EC7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7021D-A398-4F40-8099-3EB3AA14C4EC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B27-28FD-453E-A773-9C10682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2379-3603-4E5F-AE5C-1D826787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6C67-9C62-414A-9087-770C753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7C7B-DB6C-4979-B431-8A70B6AA02C0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E0E8-356B-46B5-BC36-A6AF2F8B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F6F2-910F-4EDC-8B76-5C896DF2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105-658A-4D81-A1BF-3E9CBEAB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63D6-0186-4A59-9AB3-265381E8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C52C-C176-46A7-A19F-DE6D3D98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12F2-D2DF-466A-9C9C-E552B94A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B30D-439E-4AB2-AA68-B23618995FD5}" type="datetime1">
              <a:rPr lang="en-US" smtClean="0"/>
              <a:t>11/3/2022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BDDF-C3B6-469E-8861-3B31FC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DF076B-0598-4AD3-8494-AB00E72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11190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72E5-AF6C-4DC0-8911-5A723BB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AE85-BA2E-4F40-9A21-95E1F955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AABE-0F1C-4BD7-AB7C-3640E41F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C055A-EB08-460B-8C1F-51C3147A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58FB-6FB1-4CE8-B50A-F6B00121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A8226-2A81-4396-824D-9A731A9D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0575-BBBA-48FF-AA29-1886450D5040}" type="datetime1">
              <a:rPr lang="en-US" smtClean="0"/>
              <a:t>11/3/2022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BB0B-FF0F-4B8C-836E-086D1DB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9AB1E71-A5CA-45B3-8FB4-5082FBA6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4254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A77-C05E-4F82-9883-D5498B8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F331-9EBC-4DA5-9FCF-65CC9DE3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4"/>
            <a:ext cx="2743200" cy="365125"/>
          </a:xfrm>
        </p:spPr>
        <p:txBody>
          <a:bodyPr/>
          <a:lstStyle/>
          <a:p>
            <a:fld id="{BC5FA200-2376-48FE-AF10-E289A555E233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6807D-4067-49EC-9ED7-C63745C9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4"/>
            <a:ext cx="274320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6173A8-E1E4-4CB0-9A52-143E254E83C7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855EC3-8247-43A9-AEB1-7840A4A6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8970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32475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191F3-7974-4507-85DC-0AD15A0E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C7E2-5F5A-44A4-9515-26CB28336B65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F79F-8611-4D62-949D-C3FADF5D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B704-C3F2-4ABA-AF5A-CA481481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21084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53381-62E1-4F6B-9985-142C8B5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EF89-C9CE-457B-B340-403D63CC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FEBF-27C7-4DCF-99DB-05880955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822-F1C2-4EED-8632-36F6A3080457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BAAA-1CA8-4777-9CB8-53C88F1EC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SES SDC-SDPi Device Interoperability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0CA7-BF79-4458-A0AC-A964A384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34207D-0C52-4380-B399-0CB4B8ED8C71}"/>
              </a:ext>
            </a:extLst>
          </p:cNvPr>
          <p:cNvSpPr txBox="1"/>
          <p:nvPr/>
        </p:nvSpPr>
        <p:spPr>
          <a:xfrm>
            <a:off x="2432320" y="3449346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04AD6-EBF3-4114-8F14-39E253CA65AF}"/>
              </a:ext>
            </a:extLst>
          </p:cNvPr>
          <p:cNvSpPr txBox="1"/>
          <p:nvPr/>
        </p:nvSpPr>
        <p:spPr>
          <a:xfrm>
            <a:off x="4963703" y="2525208"/>
            <a:ext cx="1935386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Requirement Definition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5D13F-8F1A-49E9-8CB5-AE2F04BD95BA}"/>
              </a:ext>
            </a:extLst>
          </p:cNvPr>
          <p:cNvSpPr txBox="1"/>
          <p:nvPr/>
        </p:nvSpPr>
        <p:spPr>
          <a:xfrm>
            <a:off x="7843570" y="2191046"/>
            <a:ext cx="87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satisfied by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FE643D-4140-4BF2-869B-EFD6F6631F02}"/>
              </a:ext>
            </a:extLst>
          </p:cNvPr>
          <p:cNvGrpSpPr/>
          <p:nvPr/>
        </p:nvGrpSpPr>
        <p:grpSpPr>
          <a:xfrm>
            <a:off x="1624571" y="3680179"/>
            <a:ext cx="8619293" cy="377136"/>
            <a:chOff x="2354487" y="5467841"/>
            <a:chExt cx="8619293" cy="3771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3F2FC5-49D1-4F9C-A1B4-C6D065693F16}"/>
                </a:ext>
              </a:extLst>
            </p:cNvPr>
            <p:cNvSpPr txBox="1"/>
            <p:nvPr/>
          </p:nvSpPr>
          <p:spPr>
            <a:xfrm>
              <a:off x="2354487" y="5467841"/>
              <a:ext cx="181424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 Case Feature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8D26C3-7A63-4BA0-9D44-8B92953F6F99}"/>
                </a:ext>
              </a:extLst>
            </p:cNvPr>
            <p:cNvSpPr txBox="1"/>
            <p:nvPr/>
          </p:nvSpPr>
          <p:spPr>
            <a:xfrm>
              <a:off x="4622836" y="5475645"/>
              <a:ext cx="181424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Ref. Standard ICS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AE7BC2-BE92-4F2F-9FDD-F559E2A09691}"/>
                </a:ext>
              </a:extLst>
            </p:cNvPr>
            <p:cNvSpPr txBox="1"/>
            <p:nvPr/>
          </p:nvSpPr>
          <p:spPr>
            <a:xfrm>
              <a:off x="6891185" y="5474304"/>
              <a:ext cx="181424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F293B5-629D-4350-9255-9BECC92BE714}"/>
                </a:ext>
              </a:extLst>
            </p:cNvPr>
            <p:cNvSpPr txBox="1"/>
            <p:nvPr/>
          </p:nvSpPr>
          <p:spPr>
            <a:xfrm>
              <a:off x="9159534" y="5474304"/>
              <a:ext cx="181424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Tech Feature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95BEFEB-8155-48DC-B48C-607C1265C2A6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3977225" y="1726008"/>
            <a:ext cx="508640" cy="33997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8BFCB68-1E66-467C-A6C1-3CB87B58AE29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5107498" y="2864085"/>
            <a:ext cx="516444" cy="11313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AB30C9A-0FA3-4E26-8425-277E3DE56886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16200000" flipH="1">
            <a:off x="6242343" y="2860592"/>
            <a:ext cx="515103" cy="11369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78A7934-6EB3-4117-A131-4A45BE6B57AB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rot="16200000" flipH="1">
            <a:off x="7376517" y="1726417"/>
            <a:ext cx="515103" cy="34053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060A6D-A7F8-40D1-A91F-2AEF7A638957}"/>
              </a:ext>
            </a:extLst>
          </p:cNvPr>
          <p:cNvSpPr txBox="1"/>
          <p:nvPr/>
        </p:nvSpPr>
        <p:spPr>
          <a:xfrm>
            <a:off x="5883608" y="3192178"/>
            <a:ext cx="688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“is a”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1F8305-0822-4BE5-9B61-AE1397EB5D1D}"/>
              </a:ext>
            </a:extLst>
          </p:cNvPr>
          <p:cNvSpPr txBox="1"/>
          <p:nvPr/>
        </p:nvSpPr>
        <p:spPr>
          <a:xfrm>
            <a:off x="4738551" y="3455661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1159A5-A3ED-4C12-9F2C-87D773F19BF9}"/>
              </a:ext>
            </a:extLst>
          </p:cNvPr>
          <p:cNvSpPr txBox="1"/>
          <p:nvPr/>
        </p:nvSpPr>
        <p:spPr>
          <a:xfrm>
            <a:off x="7006900" y="3448218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7D693-FA75-4F15-9181-D1C0D7863637}"/>
              </a:ext>
            </a:extLst>
          </p:cNvPr>
          <p:cNvSpPr txBox="1"/>
          <p:nvPr/>
        </p:nvSpPr>
        <p:spPr>
          <a:xfrm>
            <a:off x="9299194" y="3455661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CF396-FC40-4DBF-9CFD-C3BB3ACA457D}"/>
              </a:ext>
            </a:extLst>
          </p:cNvPr>
          <p:cNvSpPr txBox="1"/>
          <p:nvPr/>
        </p:nvSpPr>
        <p:spPr>
          <a:xfrm>
            <a:off x="8226823" y="2514718"/>
            <a:ext cx="1935386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Requirement Usage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6BD85-A956-4309-AA31-D5E1DBDC9785}"/>
              </a:ext>
            </a:extLst>
          </p:cNvPr>
          <p:cNvCxnSpPr>
            <a:cxnSpLocks/>
            <a:stCxn id="38" idx="1"/>
            <a:endCxn id="11" idx="3"/>
          </p:cNvCxnSpPr>
          <p:nvPr/>
        </p:nvCxnSpPr>
        <p:spPr>
          <a:xfrm flipH="1">
            <a:off x="6899089" y="2837884"/>
            <a:ext cx="1327734" cy="1049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3C4106-1FE4-4B73-AFC6-3F8BB6D9A006}"/>
              </a:ext>
            </a:extLst>
          </p:cNvPr>
          <p:cNvSpPr txBox="1"/>
          <p:nvPr/>
        </p:nvSpPr>
        <p:spPr>
          <a:xfrm>
            <a:off x="6827727" y="2577213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B9659B-20CA-43A7-8D92-DED1981EED4C}"/>
              </a:ext>
            </a:extLst>
          </p:cNvPr>
          <p:cNvSpPr txBox="1"/>
          <p:nvPr/>
        </p:nvSpPr>
        <p:spPr>
          <a:xfrm>
            <a:off x="7845687" y="2852784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D3018-D266-5AC4-50BB-C4F80D42E7CF}"/>
              </a:ext>
            </a:extLst>
          </p:cNvPr>
          <p:cNvSpPr txBox="1"/>
          <p:nvPr/>
        </p:nvSpPr>
        <p:spPr>
          <a:xfrm>
            <a:off x="6463705" y="2196792"/>
            <a:ext cx="87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satisfies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A280D7C-07F9-945E-1A22-A2319C7CD28A}"/>
              </a:ext>
            </a:extLst>
          </p:cNvPr>
          <p:cNvCxnSpPr>
            <a:cxnSpLocks/>
            <a:stCxn id="11" idx="1"/>
            <a:endCxn id="11" idx="0"/>
          </p:cNvCxnSpPr>
          <p:nvPr/>
        </p:nvCxnSpPr>
        <p:spPr>
          <a:xfrm rot="10800000" flipH="1">
            <a:off x="4963702" y="2525208"/>
            <a:ext cx="967693" cy="323166"/>
          </a:xfrm>
          <a:prstGeom prst="bentConnector4">
            <a:avLst>
              <a:gd name="adj1" fmla="val -23623"/>
              <a:gd name="adj2" fmla="val 170738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5F2B92-AD06-F4AE-CC2B-68D96693BA4E}"/>
              </a:ext>
            </a:extLst>
          </p:cNvPr>
          <p:cNvSpPr txBox="1"/>
          <p:nvPr/>
        </p:nvSpPr>
        <p:spPr>
          <a:xfrm>
            <a:off x="5567690" y="2271738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49040-9709-544F-8704-030D25765EAB}"/>
              </a:ext>
            </a:extLst>
          </p:cNvPr>
          <p:cNvSpPr txBox="1"/>
          <p:nvPr/>
        </p:nvSpPr>
        <p:spPr>
          <a:xfrm>
            <a:off x="4177467" y="2017377"/>
            <a:ext cx="116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requirement group</a:t>
            </a:r>
          </a:p>
        </p:txBody>
      </p:sp>
    </p:spTree>
    <p:extLst>
      <p:ext uri="{BB962C8B-B14F-4D97-AF65-F5344CB8AC3E}">
        <p14:creationId xmlns:p14="http://schemas.microsoft.com/office/powerpoint/2010/main" val="288163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133031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Volume 1 Requirement Types Model</dc:title>
  <dc:creator>Todd Cooper</dc:creator>
  <cp:keywords>IEEE 11073 SDC, HL7 FHIR, IHE SDPi Safe Effective Secure, Medical Device Interoperability</cp:keywords>
  <cp:lastModifiedBy>Todd Cooper</cp:lastModifiedBy>
  <cp:revision>1126</cp:revision>
  <cp:lastPrinted>2020-07-06T13:59:03Z</cp:lastPrinted>
  <dcterms:created xsi:type="dcterms:W3CDTF">2020-04-13T18:21:36Z</dcterms:created>
  <dcterms:modified xsi:type="dcterms:W3CDTF">2022-11-04T16:11:17Z</dcterms:modified>
</cp:coreProperties>
</file>