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67" r:id="rId6"/>
    <p:sldId id="265" r:id="rId7"/>
    <p:sldId id="266" r:id="rId8"/>
    <p:sldId id="263" r:id="rId9"/>
    <p:sldId id="262" r:id="rId10"/>
    <p:sldId id="257" r:id="rId11"/>
    <p:sldId id="261" r:id="rId12"/>
    <p:sldId id="26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2020-08-28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BF5A-0FDF-4430-9226-8884F8914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SDPi Supplement</a:t>
            </a:r>
            <a:br>
              <a:rPr lang="en-US" dirty="0"/>
            </a:br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3B58F-62F6-4C69-A700-792BB4AB3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5BAEE0-0E8D-4ABB-A618-6BFC01AC5591}"/>
              </a:ext>
            </a:extLst>
          </p:cNvPr>
          <p:cNvSpPr txBox="1"/>
          <p:nvPr/>
        </p:nvSpPr>
        <p:spPr>
          <a:xfrm>
            <a:off x="4014787" y="3743325"/>
            <a:ext cx="4162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(SOMDS-Based Exchange)</a:t>
            </a:r>
          </a:p>
        </p:txBody>
      </p:sp>
    </p:spTree>
    <p:extLst>
      <p:ext uri="{BB962C8B-B14F-4D97-AF65-F5344CB8AC3E}">
        <p14:creationId xmlns:p14="http://schemas.microsoft.com/office/powerpoint/2010/main" val="235920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9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SDC-V2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8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9DC57C-5576-4B8B-802C-2A31DE6B7100}"/>
              </a:ext>
            </a:extLst>
          </p:cNvPr>
          <p:cNvSpPr/>
          <p:nvPr/>
        </p:nvSpPr>
        <p:spPr>
          <a:xfrm>
            <a:off x="7724774" y="1690688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324723" y="31781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4999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2020.08.07A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8098178" y="4208462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SDC-V2 Gateway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DF9DEF-BAA9-41F9-8E79-029C090CB881}"/>
              </a:ext>
            </a:extLst>
          </p:cNvPr>
          <p:cNvGrpSpPr/>
          <p:nvPr/>
        </p:nvGrpSpPr>
        <p:grpSpPr>
          <a:xfrm>
            <a:off x="8624887" y="2605088"/>
            <a:ext cx="686701" cy="1603374"/>
            <a:chOff x="8624887" y="2605088"/>
            <a:chExt cx="686701" cy="160337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8624887" y="2605088"/>
              <a:ext cx="0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8AB7E7-CEEF-4F7F-BC59-4B55D6EBA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588" y="2891631"/>
              <a:ext cx="0" cy="131683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1758468-7348-435A-8F4E-90E1F0FAD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887" y="2891631"/>
              <a:ext cx="6867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23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85724D-8A36-435B-944A-AEA1DE029287}"/>
              </a:ext>
            </a:extLst>
          </p:cNvPr>
          <p:cNvGrpSpPr/>
          <p:nvPr/>
        </p:nvGrpSpPr>
        <p:grpSpPr>
          <a:xfrm>
            <a:off x="7724774" y="1690688"/>
            <a:ext cx="1800226" cy="3379023"/>
            <a:chOff x="7724774" y="1027906"/>
            <a:chExt cx="1800226" cy="33790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9DC57C-5576-4B8B-802C-2A31DE6B7100}"/>
                </a:ext>
              </a:extLst>
            </p:cNvPr>
            <p:cNvSpPr/>
            <p:nvPr/>
          </p:nvSpPr>
          <p:spPr>
            <a:xfrm>
              <a:off x="7724775" y="1027906"/>
              <a:ext cx="1800225" cy="914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Gateway / Enterprise Proxy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E20E74-5B7E-4EB2-8C89-3486041E99A5}"/>
                </a:ext>
              </a:extLst>
            </p:cNvPr>
            <p:cNvSpPr/>
            <p:nvPr/>
          </p:nvSpPr>
          <p:spPr>
            <a:xfrm>
              <a:off x="7724774" y="2515393"/>
              <a:ext cx="1800225" cy="189153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SDC-FHIR Gateway Proxy OR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EHR Proxy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 Identity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454431-CF2F-47E3-A4F5-BE2F8383B837}"/>
                </a:ext>
              </a:extLst>
            </p:cNvPr>
            <p:cNvCxnSpPr>
              <a:cxnSpLocks/>
              <a:stCxn id="12" idx="0"/>
              <a:endCxn id="10" idx="2"/>
            </p:cNvCxnSpPr>
            <p:nvPr/>
          </p:nvCxnSpPr>
          <p:spPr>
            <a:xfrm flipV="1">
              <a:off x="8624887" y="1942306"/>
              <a:ext cx="1" cy="573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SOMDS Participant (MDIB, Context, …)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stCxn id="10" idx="3"/>
          </p:cNvCxnSpPr>
          <p:nvPr/>
        </p:nvCxnSpPr>
        <p:spPr>
          <a:xfrm>
            <a:off x="9525000" y="2147888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4066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43701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2020.08.06A</a:t>
            </a:r>
          </a:p>
        </p:txBody>
      </p:sp>
    </p:spTree>
    <p:extLst>
      <p:ext uri="{BB962C8B-B14F-4D97-AF65-F5344CB8AC3E}">
        <p14:creationId xmlns:p14="http://schemas.microsoft.com/office/powerpoint/2010/main" val="213202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794453" y="2574933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113915" y="3147298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463638" y="251687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546802" y="1828800"/>
            <a:ext cx="9127604" cy="4371033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9976515" y="1979413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393719" y="2218224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66199" y="4016453"/>
            <a:ext cx="747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367107" y="2880494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846686" y="4016453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2020.08.28A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463638" y="340877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271452" y="1973749"/>
            <a:ext cx="2122267" cy="4085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463638" y="4297639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9F24DC-904E-4385-8A2B-D8314948B8C3}"/>
              </a:ext>
            </a:extLst>
          </p:cNvPr>
          <p:cNvSpPr/>
          <p:nvPr/>
        </p:nvSpPr>
        <p:spPr>
          <a:xfrm>
            <a:off x="7463638" y="5186508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00CFC0-0DFE-4AED-B6F2-9CF7935DA266}"/>
              </a:ext>
            </a:extLst>
          </p:cNvPr>
          <p:cNvSpPr/>
          <p:nvPr/>
        </p:nvSpPr>
        <p:spPr>
          <a:xfrm>
            <a:off x="9976515" y="5190401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(incl. SAMD)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4329CC-1BF9-43FF-BE25-2C0D5F19C53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9263863" y="5555573"/>
            <a:ext cx="712652" cy="3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2020.08.18A</a:t>
            </a:r>
          </a:p>
          <a:p>
            <a:r>
              <a:rPr lang="en-US" b="1" dirty="0">
                <a:solidFill>
                  <a:srgbClr val="FF0000"/>
                </a:solidFill>
              </a:rPr>
              <a:t>Lost File!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F8A241-4355-47CC-87FE-C4E7C0F44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1928602"/>
            <a:ext cx="1125059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1078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13756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2020.08.1A</a:t>
            </a:r>
          </a:p>
          <a:p>
            <a:r>
              <a:rPr lang="en-US" b="1" dirty="0">
                <a:solidFill>
                  <a:srgbClr val="FF0000"/>
                </a:solidFill>
              </a:rPr>
              <a:t>Lost original!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35007-1471-4DDA-B30F-4431C999A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" y="1858264"/>
            <a:ext cx="1125059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173830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17383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5" y="244654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7949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2903739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2020.08.14A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5" y="333843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2"/>
            <a:ext cx="2122267" cy="320198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4402AF-66DB-443A-A9A9-D940B9418B89}"/>
              </a:ext>
            </a:extLst>
          </p:cNvPr>
          <p:cNvSpPr/>
          <p:nvPr/>
        </p:nvSpPr>
        <p:spPr>
          <a:xfrm>
            <a:off x="7755035" y="4227303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</p:spTree>
    <p:extLst>
      <p:ext uri="{BB962C8B-B14F-4D97-AF65-F5344CB8AC3E}">
        <p14:creationId xmlns:p14="http://schemas.microsoft.com/office/powerpoint/2010/main" val="273164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Content Actor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2020.08.12A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5F71-9B32-4D0E-BD61-A0B4025A362D}"/>
              </a:ext>
            </a:extLst>
          </p:cNvPr>
          <p:cNvSpPr/>
          <p:nvPr/>
        </p:nvSpPr>
        <p:spPr>
          <a:xfrm>
            <a:off x="1347783" y="2812256"/>
            <a:ext cx="2028825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B7F66-AF30-4335-8D77-2D2DC2F10FE7}"/>
              </a:ext>
            </a:extLst>
          </p:cNvPr>
          <p:cNvSpPr/>
          <p:nvPr/>
        </p:nvSpPr>
        <p:spPr>
          <a:xfrm>
            <a:off x="8815391" y="2809874"/>
            <a:ext cx="2019296" cy="12334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BICEPS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Content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185DDFF-E42F-45B8-A566-080D0D996161}"/>
              </a:ext>
            </a:extLst>
          </p:cNvPr>
          <p:cNvSpPr/>
          <p:nvPr/>
        </p:nvSpPr>
        <p:spPr>
          <a:xfrm>
            <a:off x="4014787" y="2357834"/>
            <a:ext cx="4162425" cy="214233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Provide Content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C6165E-D759-4677-98BC-23B7A76A29D6}"/>
              </a:ext>
            </a:extLst>
          </p:cNvPr>
          <p:cNvCxnSpPr>
            <a:cxnSpLocks/>
          </p:cNvCxnSpPr>
          <p:nvPr/>
        </p:nvCxnSpPr>
        <p:spPr>
          <a:xfrm>
            <a:off x="5194260" y="3543298"/>
            <a:ext cx="1551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C0BFD1-449F-4419-9043-227D45ED4B72}"/>
              </a:ext>
            </a:extLst>
          </p:cNvPr>
          <p:cNvCxnSpPr>
            <a:cxnSpLocks/>
          </p:cNvCxnSpPr>
          <p:nvPr/>
        </p:nvCxnSpPr>
        <p:spPr>
          <a:xfrm flipV="1">
            <a:off x="3374226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9F6F43-C59A-450A-9064-96D5CCB8FB0F}"/>
              </a:ext>
            </a:extLst>
          </p:cNvPr>
          <p:cNvCxnSpPr/>
          <p:nvPr/>
        </p:nvCxnSpPr>
        <p:spPr>
          <a:xfrm flipV="1">
            <a:off x="8177212" y="3428998"/>
            <a:ext cx="65246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20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3C10-B348-43B4-922C-F40CA399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SDPi-P Actor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01567-C306-4AE5-82F6-3DD9BA0716A9}"/>
              </a:ext>
            </a:extLst>
          </p:cNvPr>
          <p:cNvSpPr/>
          <p:nvPr/>
        </p:nvSpPr>
        <p:spPr>
          <a:xfrm>
            <a:off x="1085850" y="1690688"/>
            <a:ext cx="2571746" cy="227942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(MDIB, Services,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5B3A7C-6A0C-4466-8989-D483AE8A4943}"/>
              </a:ext>
            </a:extLst>
          </p:cNvPr>
          <p:cNvSpPr/>
          <p:nvPr/>
        </p:nvSpPr>
        <p:spPr>
          <a:xfrm>
            <a:off x="4405312" y="2309813"/>
            <a:ext cx="2732771" cy="24018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Consumer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(consume MDIB info, invoke services,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E20E74-5B7E-4EB2-8C89-3486041E99A5}"/>
              </a:ext>
            </a:extLst>
          </p:cNvPr>
          <p:cNvSpPr/>
          <p:nvPr/>
        </p:nvSpPr>
        <p:spPr>
          <a:xfrm>
            <a:off x="7755036" y="2754775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AF635E-DBE4-4179-B500-0EFD3DA28ABE}"/>
              </a:ext>
            </a:extLst>
          </p:cNvPr>
          <p:cNvSpPr/>
          <p:nvPr/>
        </p:nvSpPr>
        <p:spPr>
          <a:xfrm>
            <a:off x="838199" y="1520031"/>
            <a:ext cx="9127604" cy="38179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Participant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C1CDD2-8719-46CD-A227-22BADFC3A62F}"/>
              </a:ext>
            </a:extLst>
          </p:cNvPr>
          <p:cNvSpPr/>
          <p:nvPr/>
        </p:nvSpPr>
        <p:spPr>
          <a:xfrm>
            <a:off x="10271808" y="1520031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305732-911D-45F0-BE77-9C567CF21CBD}"/>
              </a:ext>
            </a:extLst>
          </p:cNvPr>
          <p:cNvCxnSpPr>
            <a:cxnSpLocks/>
          </p:cNvCxnSpPr>
          <p:nvPr/>
        </p:nvCxnSpPr>
        <p:spPr>
          <a:xfrm>
            <a:off x="9685116" y="2147888"/>
            <a:ext cx="586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C0B432B-7915-44A1-9F23-FCE3FE42890E}"/>
              </a:ext>
            </a:extLst>
          </p:cNvPr>
          <p:cNvCxnSpPr/>
          <p:nvPr/>
        </p:nvCxnSpPr>
        <p:spPr>
          <a:xfrm>
            <a:off x="3658504" y="3389514"/>
            <a:ext cx="746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CF82BB-1574-46F1-B1B7-B16D318D1E35}"/>
              </a:ext>
            </a:extLst>
          </p:cNvPr>
          <p:cNvSpPr txBox="1"/>
          <p:nvPr/>
        </p:nvSpPr>
        <p:spPr>
          <a:xfrm>
            <a:off x="1085850" y="5853827"/>
            <a:ext cx="525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Context?  Actor?</a:t>
            </a:r>
          </a:p>
          <a:p>
            <a:r>
              <a:rPr lang="en-US" dirty="0"/>
              <a:t>Ensemble Context?  Actor?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60B152-0DCB-40F5-B1EC-178DFC4383AD}"/>
              </a:ext>
            </a:extLst>
          </p:cNvPr>
          <p:cNvCxnSpPr>
            <a:cxnSpLocks/>
          </p:cNvCxnSpPr>
          <p:nvPr/>
        </p:nvCxnSpPr>
        <p:spPr>
          <a:xfrm>
            <a:off x="3658504" y="2046489"/>
            <a:ext cx="39043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051EA1-D450-4929-B6CC-1E2F0C175A32}"/>
              </a:ext>
            </a:extLst>
          </p:cNvPr>
          <p:cNvCxnSpPr>
            <a:cxnSpLocks/>
          </p:cNvCxnSpPr>
          <p:nvPr/>
        </p:nvCxnSpPr>
        <p:spPr>
          <a:xfrm>
            <a:off x="7138083" y="2932314"/>
            <a:ext cx="4247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913368-0B85-4F57-91DC-8F83194C695A}"/>
              </a:ext>
            </a:extLst>
          </p:cNvPr>
          <p:cNvSpPr txBox="1"/>
          <p:nvPr/>
        </p:nvSpPr>
        <p:spPr>
          <a:xfrm>
            <a:off x="10467975" y="152400"/>
            <a:ext cx="147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2020.08.10B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DBC07A-CDAE-481C-8CDF-2DD75405DCCB}"/>
              </a:ext>
            </a:extLst>
          </p:cNvPr>
          <p:cNvSpPr/>
          <p:nvPr/>
        </p:nvSpPr>
        <p:spPr>
          <a:xfrm>
            <a:off x="7755036" y="3822831"/>
            <a:ext cx="1800225" cy="914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D4006-39C5-4CC5-BCD9-CD1853904EF1}"/>
              </a:ext>
            </a:extLst>
          </p:cNvPr>
          <p:cNvSpPr/>
          <p:nvPr/>
        </p:nvSpPr>
        <p:spPr>
          <a:xfrm>
            <a:off x="7562849" y="1903413"/>
            <a:ext cx="2122267" cy="3192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SOMDS Gateway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445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SDPi Supplement Diagrams</vt:lpstr>
      <vt:lpstr>SDPi-P Actor Diagram</vt:lpstr>
      <vt:lpstr>SDPi-P Actor Diagram</vt:lpstr>
      <vt:lpstr>SDPi-P Actor Diagram</vt:lpstr>
      <vt:lpstr>SDPi-P Actor Diagram</vt:lpstr>
      <vt:lpstr>SDPi-P Actor Diagram</vt:lpstr>
      <vt:lpstr>SDPi-P Actor Diagram</vt:lpstr>
      <vt:lpstr>SDPi-P Content Actor Diagram</vt:lpstr>
      <vt:lpstr>SDPi-P Actor Diagram</vt:lpstr>
      <vt:lpstr>SDPi-P Content Actor Diagram</vt:lpstr>
      <vt:lpstr>SDPi-P Actor Diagram</vt:lpstr>
      <vt:lpstr>SDPi-P Actor Diagram</vt:lpstr>
      <vt:lpstr>SDPi-P Actor Diagram</vt:lpstr>
      <vt:lpstr>SDPi-P Actor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38</cp:revision>
  <dcterms:created xsi:type="dcterms:W3CDTF">2020-07-20T18:42:23Z</dcterms:created>
  <dcterms:modified xsi:type="dcterms:W3CDTF">2020-08-28T16:05:23Z</dcterms:modified>
</cp:coreProperties>
</file>