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4"/>
  </p:sldMasterIdLst>
  <p:notesMasterIdLst>
    <p:notesMasterId r:id="rId7"/>
  </p:notesMasterIdLst>
  <p:sldIdLst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iffiths, Steven M." initials="GSM" lastIdx="3" clrIdx="0">
    <p:extLst>
      <p:ext uri="{19B8F6BF-5375-455C-9EA6-DF929625EA0E}">
        <p15:presenceInfo xmlns:p15="http://schemas.microsoft.com/office/powerpoint/2012/main" userId="S-1-5-21-17504556-1539073906-17591369-1244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2F2"/>
    <a:srgbClr val="73A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6405"/>
  </p:normalViewPr>
  <p:slideViewPr>
    <p:cSldViewPr snapToGrid="0" snapToObjects="1" showGuides="1">
      <p:cViewPr varScale="1">
        <p:scale>
          <a:sx n="97" d="100"/>
          <a:sy n="97" d="100"/>
        </p:scale>
        <p:origin x="36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9A375-B218-184B-B243-CB7E0F1616A7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5F0F0-3408-9F4A-9B24-898CD7F5D4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0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24100"/>
            <a:ext cx="9144000" cy="1572399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038600"/>
            <a:ext cx="9144000" cy="838200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876800"/>
            <a:ext cx="5410200" cy="13335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" y="95382"/>
            <a:ext cx="3178301" cy="1309907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5" pos="43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44" y="3938459"/>
            <a:ext cx="2301354" cy="12431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1" y="3633658"/>
            <a:ext cx="2301386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92038" y="3938459"/>
            <a:ext cx="2332240" cy="12431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591980" y="3633658"/>
            <a:ext cx="2332272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260210" y="3938459"/>
            <a:ext cx="2302372" cy="12431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262343" y="3633658"/>
            <a:ext cx="2301386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185550"/>
            <a:ext cx="2301389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3591975" y="1185550"/>
            <a:ext cx="2332275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6262335" y="1185550"/>
            <a:ext cx="2301389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76645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27" hasCustomPrompt="1"/>
          </p:nvPr>
        </p:nvSpPr>
        <p:spPr>
          <a:xfrm>
            <a:off x="8899761" y="3938459"/>
            <a:ext cx="2338690" cy="12431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8901816" y="3633658"/>
            <a:ext cx="2337688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8901808" y="1185550"/>
            <a:ext cx="2337691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callout text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439DF4C-82F3-4A48-944C-5946FED69E88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Featur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44" y="4216231"/>
            <a:ext cx="2301354" cy="96537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1" y="3911430"/>
            <a:ext cx="2301386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92038" y="4216231"/>
            <a:ext cx="2332240" cy="96537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591980" y="3911430"/>
            <a:ext cx="2332272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260210" y="4216231"/>
            <a:ext cx="2302372" cy="96537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262343" y="3911430"/>
            <a:ext cx="2301386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485900"/>
            <a:ext cx="2301389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3591975" y="1485900"/>
            <a:ext cx="2332275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6262335" y="1485900"/>
            <a:ext cx="2301389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27" hasCustomPrompt="1"/>
          </p:nvPr>
        </p:nvSpPr>
        <p:spPr>
          <a:xfrm>
            <a:off x="8899761" y="4216231"/>
            <a:ext cx="2338690" cy="96537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8901816" y="3911430"/>
            <a:ext cx="2337688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8901808" y="1485900"/>
            <a:ext cx="2337691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callout text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E2B08519-6315-41FB-B0E1-A3F114F5BC8D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2829927"/>
            <a:ext cx="2456925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181100"/>
            <a:ext cx="2456925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3581400" y="28299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3577696" y="11811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6181726" y="28299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6185429" y="11811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793163" y="28299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7" hasCustomPrompt="1"/>
          </p:nvPr>
        </p:nvSpPr>
        <p:spPr>
          <a:xfrm>
            <a:off x="8793163" y="11811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952500" y="5183771"/>
            <a:ext cx="2456925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952500" y="3543300"/>
            <a:ext cx="2456925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3581400" y="51837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31" hasCustomPrompt="1"/>
          </p:nvPr>
        </p:nvSpPr>
        <p:spPr>
          <a:xfrm>
            <a:off x="3577696" y="35433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6181726" y="51837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7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6185429" y="35433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8793163" y="51837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9" name="Picture Placeholder 8"/>
          <p:cNvSpPr>
            <a:spLocks noGrp="1"/>
          </p:cNvSpPr>
          <p:nvPr>
            <p:ph type="pic" sz="quarter" idx="35" hasCustomPrompt="1"/>
          </p:nvPr>
        </p:nvSpPr>
        <p:spPr>
          <a:xfrm>
            <a:off x="8793163" y="35433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7620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780C1BFE-65F8-42BA-AEC6-E1CDCD1D9510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3134727"/>
            <a:ext cx="2456925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485900"/>
            <a:ext cx="2456925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3581400" y="31347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3577696" y="14859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6181726" y="31347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6185429" y="14859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793163" y="31347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7" hasCustomPrompt="1"/>
          </p:nvPr>
        </p:nvSpPr>
        <p:spPr>
          <a:xfrm>
            <a:off x="8793163" y="14859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952500" y="5488571"/>
            <a:ext cx="2456925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952500" y="3848100"/>
            <a:ext cx="2456925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3581400" y="54885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31" hasCustomPrompt="1"/>
          </p:nvPr>
        </p:nvSpPr>
        <p:spPr>
          <a:xfrm>
            <a:off x="3577696" y="38481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6181726" y="54885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7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6185429" y="38481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8793163" y="54885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9" name="Picture Placeholder 8"/>
          <p:cNvSpPr>
            <a:spLocks noGrp="1"/>
          </p:cNvSpPr>
          <p:nvPr>
            <p:ph type="pic" sz="quarter" idx="35" hasCustomPrompt="1"/>
          </p:nvPr>
        </p:nvSpPr>
        <p:spPr>
          <a:xfrm>
            <a:off x="8793163" y="38481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08D55A71-4362-4593-87CB-E41823C064DC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3"/>
          <a:stretch/>
        </p:blipFill>
        <p:spPr>
          <a:xfrm>
            <a:off x="817" y="1459"/>
            <a:ext cx="12187996" cy="6499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81100"/>
            <a:ext cx="9144000" cy="1143000"/>
          </a:xfrm>
        </p:spPr>
        <p:txBody>
          <a:bodyPr anchor="b">
            <a:no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8" y="2437483"/>
            <a:ext cx="9145706" cy="5013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6B74-4D7C-41B8-8716-243FC10350F8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pos="43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3"/>
          <a:stretch/>
        </p:blipFill>
        <p:spPr>
          <a:xfrm>
            <a:off x="817" y="1459"/>
            <a:ext cx="12187996" cy="6499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25129"/>
            <a:ext cx="9144000" cy="594360"/>
          </a:xfrm>
        </p:spPr>
        <p:txBody>
          <a:bodyPr anchor="t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4415475"/>
            <a:ext cx="9144000" cy="49921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-9053"/>
            <a:ext cx="12192000" cy="34417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AF675D3-EE53-4DF3-9873-AA023D326548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4229100" y="0"/>
            <a:ext cx="7962900" cy="650047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705100"/>
            <a:ext cx="3225800" cy="2844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paragraph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419100"/>
            <a:ext cx="3225800" cy="1905000"/>
          </a:xfrm>
        </p:spPr>
        <p:txBody>
          <a:bodyPr anchor="b">
            <a:normAutofit/>
          </a:bodyPr>
          <a:lstStyle>
            <a:lvl1pPr marL="0" indent="0">
              <a:buNone/>
              <a:defRPr sz="3200" baseline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quote or interesting fact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6C55A886-F9A0-437D-B093-E2576B00778B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4229100" y="0"/>
            <a:ext cx="7962900" cy="6500474"/>
          </a:xfr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705100"/>
            <a:ext cx="3225800" cy="2844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paragraph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419100"/>
            <a:ext cx="3225800" cy="1905000"/>
          </a:xfrm>
        </p:spPr>
        <p:txBody>
          <a:bodyPr anchor="b">
            <a:normAutofit/>
          </a:bodyPr>
          <a:lstStyle>
            <a:lvl1pPr marL="0" indent="0">
              <a:buNone/>
              <a:defRPr sz="3200" baseline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quote or interesting fact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229100" y="1"/>
            <a:ext cx="0" cy="6500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CEBF907-8E11-4E61-ACAA-D5A7842D1285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-Bleed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1"/>
            <a:ext cx="12192000" cy="6500473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89900" y="5462403"/>
            <a:ext cx="3644900" cy="747897"/>
          </a:xfrm>
          <a:solidFill>
            <a:schemeClr val="bg1"/>
          </a:solidFill>
        </p:spPr>
        <p:txBody>
          <a:bodyPr lIns="365760" tIns="274320" rIns="365760" bIns="274320" anchor="t" anchorCtr="0">
            <a:spAutoFit/>
          </a:bodyPr>
          <a:lstStyle>
            <a:lvl1pPr marL="0" indent="0"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C4093419-78AC-4927-BF95-8261133CCBF6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8A4B-C163-4750-8A07-20C27F1DD650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952500" y="1179514"/>
            <a:ext cx="10287000" cy="503078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C2CCE9-65D5-4615-9B27-785F94F466C1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999DA4-C7B3-416B-B64C-11D36F7936CF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0488"/>
            <a:ext cx="12192000" cy="356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00488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1428508" y="6604000"/>
            <a:ext cx="0" cy="155141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3" y="6565216"/>
            <a:ext cx="212200" cy="228116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D07BC06-E3AA-42D2-AF66-ED3A66270159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Media Placeholder 10"/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video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1E29-81CB-4D34-A965-504F330C5D59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 userDrawn="1">
            <p:ph type="title" hasCustomPrompt="1"/>
          </p:nvPr>
        </p:nvSpPr>
        <p:spPr>
          <a:xfrm>
            <a:off x="457200" y="419100"/>
            <a:ext cx="11277600" cy="389709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6096000" y="887620"/>
            <a:ext cx="0" cy="56124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0" y="369599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0" y="88442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7200" y="1447875"/>
            <a:ext cx="5295900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1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457200" y="1154384"/>
            <a:ext cx="5295900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55" name="Text Placeholder 14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57200" y="4295396"/>
            <a:ext cx="5295899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Text Placeholder 1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57200" y="4001905"/>
            <a:ext cx="5295900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59" name="Text Placeholder 14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6442617" y="1444158"/>
            <a:ext cx="5292183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Placeholder 1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442616" y="1150667"/>
            <a:ext cx="5292183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62" name="Text Placeholder 14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6438900" y="4291679"/>
            <a:ext cx="5295900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/>
              <a:t>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Text Placeholder 16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6438900" y="3998188"/>
            <a:ext cx="5295900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D9FF2945-7E72-42AF-B32A-46DF8F0E0A43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96000" y="0"/>
            <a:ext cx="0" cy="6499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325508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7200" y="712591"/>
            <a:ext cx="5295900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7200" y="419100"/>
            <a:ext cx="5296821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1" y="3880422"/>
            <a:ext cx="5295899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57199" y="3586931"/>
            <a:ext cx="5295901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6438900" y="712591"/>
            <a:ext cx="5295900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6438901" y="419100"/>
            <a:ext cx="5293104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35" hasCustomPrompt="1"/>
          </p:nvPr>
        </p:nvSpPr>
        <p:spPr>
          <a:xfrm>
            <a:off x="6438900" y="3876705"/>
            <a:ext cx="5295900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6438901" y="3583214"/>
            <a:ext cx="5293104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61FF344C-A647-423B-8258-92E40F29087E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AE6764-091D-4B77-8756-B5D91EEABF5A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" y="0"/>
            <a:ext cx="12189624" cy="6856664"/>
          </a:xfrm>
          <a:prstGeom prst="rect">
            <a:avLst/>
          </a:prstGeom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0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24100"/>
            <a:ext cx="9144000" cy="1572399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038600"/>
            <a:ext cx="9144000" cy="837532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876800"/>
            <a:ext cx="5410200" cy="13335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" y="95382"/>
            <a:ext cx="3178301" cy="1309907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43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2E2D5CE-0F96-472A-9978-FE830B70B0C0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" y="0"/>
            <a:ext cx="12189624" cy="6856664"/>
          </a:xfrm>
          <a:prstGeom prst="rect">
            <a:avLst/>
          </a:prstGeom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1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24100"/>
            <a:ext cx="5410200" cy="1572399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038600"/>
            <a:ext cx="5410200" cy="837532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6858001" y="566530"/>
            <a:ext cx="5334000" cy="5734880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" y="95382"/>
            <a:ext cx="3178301" cy="1309907"/>
          </a:xfrm>
          <a:prstGeom prst="rect">
            <a:avLst/>
          </a:prstGeom>
        </p:spPr>
      </p:pic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876800"/>
            <a:ext cx="5410200" cy="13335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43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2E0F3FA-8CD8-43D9-A075-B2FCCA17907D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24100"/>
            <a:ext cx="5410200" cy="1572399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038600"/>
            <a:ext cx="5410200" cy="838200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6858001" y="570368"/>
            <a:ext cx="5334000" cy="5721790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" y="95382"/>
            <a:ext cx="3178301" cy="1309907"/>
          </a:xfrm>
          <a:prstGeom prst="rect">
            <a:avLst/>
          </a:prstGeom>
        </p:spPr>
      </p:pic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876800"/>
            <a:ext cx="5410200" cy="13335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43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F0E5F8-7748-4ACC-8C37-B57E090ABD2F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67"/>
            <a:ext cx="12189624" cy="6856664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0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3886201"/>
            <a:ext cx="6972300" cy="609600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4495800"/>
            <a:ext cx="6972300" cy="571499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0" y="5067300"/>
            <a:ext cx="4010128" cy="1143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40288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778686" y="3886200"/>
            <a:ext cx="0" cy="232410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5" y="3411128"/>
            <a:ext cx="3030109" cy="198210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C5172D4-EDD0-482A-9D59-5376F3068746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3886201"/>
            <a:ext cx="6972300" cy="609600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4495800"/>
            <a:ext cx="6972300" cy="571499"/>
          </a:xfrm>
        </p:spPr>
        <p:txBody>
          <a:bodyPr lIns="0" tIns="0" rIns="0" bIns="0"/>
          <a:lstStyle>
            <a:lvl1pPr marL="0" indent="0" algn="l">
              <a:buNone/>
              <a:defRPr sz="2400" b="1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0" y="5067300"/>
            <a:ext cx="4010128" cy="1143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4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778686" y="3886200"/>
            <a:ext cx="0" cy="23241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5" y="3411128"/>
            <a:ext cx="3030108" cy="198210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2735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00" y="1485900"/>
            <a:ext cx="10287000" cy="4724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95015"/>
            <a:ext cx="11277600" cy="386085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EA4699-75BE-494C-BD9A-E994FCCCDC34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CED436F-B354-4514-8219-71B6E1462638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291470"/>
            <a:ext cx="12192000" cy="566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67"/>
            <a:ext cx="12189624" cy="685666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3886201"/>
            <a:ext cx="6972300" cy="609600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4495800"/>
            <a:ext cx="6972300" cy="571499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0" y="5067300"/>
            <a:ext cx="4010128" cy="1143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-2370" y="0"/>
            <a:ext cx="4063997" cy="3440287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4061628" y="0"/>
            <a:ext cx="4063996" cy="3440287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125625" y="0"/>
            <a:ext cx="4066376" cy="3440287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778686" y="3886200"/>
            <a:ext cx="0" cy="232410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5" y="3411128"/>
            <a:ext cx="3030109" cy="198210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39929EE-879A-4574-B146-9BED48A4C5B4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3886201"/>
            <a:ext cx="6972300" cy="609600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4495800"/>
            <a:ext cx="6972300" cy="571499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0" y="5067300"/>
            <a:ext cx="4010128" cy="1143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4063999" cy="3440287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4064000" y="0"/>
            <a:ext cx="4061625" cy="3440287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125625" y="0"/>
            <a:ext cx="4066375" cy="3440287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778686" y="3886200"/>
            <a:ext cx="0" cy="232410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5" y="3411128"/>
            <a:ext cx="3030108" cy="198210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2E7C0A-B003-47BB-897B-0979338FF81B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67"/>
            <a:ext cx="12189624" cy="68566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361627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0" y="1028700"/>
            <a:ext cx="6819900" cy="1482245"/>
          </a:xfr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(recommended for titles that </a:t>
            </a:r>
            <a:br>
              <a:rPr lang="en-US" dirty="0"/>
            </a:br>
            <a:r>
              <a:rPr lang="en-US" dirty="0"/>
              <a:t>are 2-3 lines long)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38" y="532082"/>
            <a:ext cx="3271029" cy="213969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191000" y="3855309"/>
            <a:ext cx="6819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0" y="3976706"/>
            <a:ext cx="6819900" cy="2233594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>
                <a:effectLst/>
                <a:latin typeface="Helvetica" charset="0"/>
              </a:rPr>
              <a:t>Click to add classification text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191000" y="3855309"/>
            <a:ext cx="6819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4191000" y="3855309"/>
            <a:ext cx="6819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1" y="2514600"/>
            <a:ext cx="6819900" cy="34289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0" y="2860102"/>
            <a:ext cx="6819900" cy="79083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82518" y="2541694"/>
            <a:ext cx="2210142" cy="4975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ea typeface="Myriad Pro" charset="0"/>
                <a:cs typeface="Myriad Pro" charset="0"/>
              </a:rPr>
              <a:t>11100 Johns Hopkins Road </a:t>
            </a:r>
            <a:br>
              <a:rPr lang="en-US" sz="1200" dirty="0">
                <a:solidFill>
                  <a:schemeClr val="bg1"/>
                </a:solidFill>
                <a:latin typeface="+mn-lt"/>
                <a:ea typeface="Myriad Pro" charset="0"/>
                <a:cs typeface="Myriad Pro" charset="0"/>
              </a:rPr>
            </a:br>
            <a:r>
              <a:rPr lang="en-US" sz="1200" dirty="0">
                <a:solidFill>
                  <a:schemeClr val="bg1"/>
                </a:solidFill>
                <a:latin typeface="+mn-lt"/>
                <a:ea typeface="Myriad Pro" charset="0"/>
                <a:cs typeface="Myriad Pro" charset="0"/>
              </a:rPr>
              <a:t>Laurel, MD 20723-6099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082518" y="2387995"/>
            <a:ext cx="221014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5" pos="693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6124C0E-DA41-468A-ABB3-2DB9ABAF6F00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0" y="1028700"/>
            <a:ext cx="6819900" cy="1485900"/>
          </a:xfrm>
        </p:spPr>
        <p:txBody>
          <a:bodyPr anchor="t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(recommended for titles that </a:t>
            </a:r>
            <a:br>
              <a:rPr lang="en-US" dirty="0"/>
            </a:br>
            <a:r>
              <a:rPr lang="en-US" dirty="0"/>
              <a:t>are 2-3 lines long)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38" y="532082"/>
            <a:ext cx="3271029" cy="213969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191000" y="3855309"/>
            <a:ext cx="68199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0" y="3976706"/>
            <a:ext cx="6819900" cy="2233594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lang="en-US" sz="1000" smtClean="0">
                <a:solidFill>
                  <a:schemeClr val="accent1"/>
                </a:solidFill>
                <a:effectLst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>
                <a:effectLst/>
                <a:latin typeface="Helvetica" charset="0"/>
              </a:rPr>
              <a:t>Click to add classification text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1" y="2514601"/>
            <a:ext cx="6819900" cy="35495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0" y="2869555"/>
            <a:ext cx="6819900" cy="79083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2518" y="2541694"/>
            <a:ext cx="2210142" cy="4975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1"/>
                </a:solidFill>
                <a:latin typeface="+mn-lt"/>
                <a:ea typeface="Myriad Pro" charset="0"/>
                <a:cs typeface="Myriad Pro" charset="0"/>
              </a:rPr>
              <a:t>11100 Johns Hopkins Road </a:t>
            </a:r>
            <a:br>
              <a:rPr lang="en-US" sz="1200" dirty="0">
                <a:solidFill>
                  <a:schemeClr val="accent1"/>
                </a:solidFill>
                <a:latin typeface="+mn-lt"/>
                <a:ea typeface="Myriad Pro" charset="0"/>
                <a:cs typeface="Myriad Pro" charset="0"/>
              </a:rPr>
            </a:br>
            <a:r>
              <a:rPr lang="en-US" sz="1200" dirty="0">
                <a:solidFill>
                  <a:schemeClr val="accent1"/>
                </a:solidFill>
                <a:latin typeface="+mn-lt"/>
                <a:ea typeface="Myriad Pro" charset="0"/>
                <a:cs typeface="Myriad Pro" charset="0"/>
              </a:rPr>
              <a:t>Laurel, MD 20723-6099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082518" y="2387995"/>
            <a:ext cx="2210142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25" pos="693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BCFE-D255-4C4B-BA1D-51B94D9D938B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291470"/>
            <a:ext cx="1219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63" y="1371600"/>
            <a:ext cx="5479673" cy="35844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67"/>
            <a:ext cx="12189624" cy="68566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-1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63" y="1371600"/>
            <a:ext cx="5479673" cy="3584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200-3133-408E-AEAA-04B3ACA33176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291470"/>
            <a:ext cx="1219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" y="667"/>
            <a:ext cx="12189624" cy="6856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63" y="1371600"/>
            <a:ext cx="5479673" cy="3584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00" y="1181100"/>
            <a:ext cx="4953000" cy="417625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callout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1" y="1181100"/>
            <a:ext cx="4952998" cy="417625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80F1980-BB30-462A-8444-E0A13D5FE3AD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00" y="1485900"/>
            <a:ext cx="4953000" cy="387145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callout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1" y="1485900"/>
            <a:ext cx="4952998" cy="387145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AF91DCA-BF81-465E-9F1A-7A79772C474D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952500" y="1181100"/>
            <a:ext cx="4953000" cy="417671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286501" y="1181100"/>
            <a:ext cx="4953000" cy="417671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602236" y="5548312"/>
            <a:ext cx="3653528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chart label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936237" y="5548312"/>
            <a:ext cx="3653528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chart label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C59A10-D951-4511-B360-AF4768E60CC8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ompariso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952500" y="1485900"/>
            <a:ext cx="4953000" cy="387191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286501" y="1485900"/>
            <a:ext cx="4953000" cy="387191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602236" y="5548312"/>
            <a:ext cx="3653528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chart label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936237" y="5548312"/>
            <a:ext cx="3653528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chart label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A16586A-7AB4-4A0F-AFE9-2AAF56529E8A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44" y="3924301"/>
            <a:ext cx="2988364" cy="12573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3619500"/>
            <a:ext cx="2988405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06154" y="3924301"/>
            <a:ext cx="2979692" cy="12573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606109" y="3619500"/>
            <a:ext cx="2979733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256050" y="3924301"/>
            <a:ext cx="2983450" cy="12573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8257327" y="3619500"/>
            <a:ext cx="2982173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277927" y="1181100"/>
            <a:ext cx="0" cy="400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20948" y="1181100"/>
            <a:ext cx="0" cy="400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181100"/>
            <a:ext cx="2988409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4606105" y="1181100"/>
            <a:ext cx="2979737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8257323" y="1181100"/>
            <a:ext cx="2982177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76645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callout text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684D9DB-6B4E-4EE6-AB27-6327E77927F7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Featur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44" y="4229101"/>
            <a:ext cx="2988364" cy="9525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3924300"/>
            <a:ext cx="2988405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06154" y="4229101"/>
            <a:ext cx="2979692" cy="9525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606109" y="3924300"/>
            <a:ext cx="2979733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256050" y="4229101"/>
            <a:ext cx="2983450" cy="9525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8257327" y="3924300"/>
            <a:ext cx="2982173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277927" y="1485900"/>
            <a:ext cx="0" cy="3695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20948" y="1485900"/>
            <a:ext cx="0" cy="3695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485899"/>
            <a:ext cx="2988409" cy="2231136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4606105" y="1485900"/>
            <a:ext cx="2979737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8257323" y="1485900"/>
            <a:ext cx="2982177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4"/>
            <a:ext cx="10286999" cy="661986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callout text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C256D03-65E9-47C3-AA90-60A52F309A0A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499798"/>
            <a:ext cx="12192000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500474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11277600" cy="762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181100"/>
            <a:ext cx="10287000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36810" y="6500814"/>
            <a:ext cx="1371600" cy="357186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D90533-0019-439F-9033-E5FD503D101E}" type="datetime3">
              <a:rPr lang="en-US" smtClean="0"/>
              <a:t>4 May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16" y="6500814"/>
            <a:ext cx="3197406" cy="355600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0302" y="6500474"/>
            <a:ext cx="381000" cy="3575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 b="1">
                <a:solidFill>
                  <a:schemeClr val="accent2"/>
                </a:solidFill>
              </a:defRPr>
            </a:lvl1pPr>
          </a:lstStyle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424239" y="6604000"/>
            <a:ext cx="0" cy="15514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66791"/>
            <a:ext cx="210893" cy="22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7" r:id="rId2"/>
    <p:sldLayoutId id="2147483731" r:id="rId3"/>
    <p:sldLayoutId id="2147483701" r:id="rId4"/>
    <p:sldLayoutId id="2147483732" r:id="rId5"/>
    <p:sldLayoutId id="2147483703" r:id="rId6"/>
    <p:sldLayoutId id="2147483733" r:id="rId7"/>
    <p:sldLayoutId id="2147483704" r:id="rId8"/>
    <p:sldLayoutId id="2147483734" r:id="rId9"/>
    <p:sldLayoutId id="2147483730" r:id="rId10"/>
    <p:sldLayoutId id="2147483736" r:id="rId11"/>
    <p:sldLayoutId id="2147483705" r:id="rId12"/>
    <p:sldLayoutId id="2147483735" r:id="rId13"/>
    <p:sldLayoutId id="2147483707" r:id="rId14"/>
    <p:sldLayoutId id="2147483708" r:id="rId15"/>
    <p:sldLayoutId id="2147483709" r:id="rId16"/>
    <p:sldLayoutId id="2147483725" r:id="rId17"/>
    <p:sldLayoutId id="2147483710" r:id="rId18"/>
    <p:sldLayoutId id="2147483711" r:id="rId19"/>
    <p:sldLayoutId id="2147483737" r:id="rId20"/>
    <p:sldLayoutId id="2147483712" r:id="rId21"/>
    <p:sldLayoutId id="2147483713" r:id="rId22"/>
    <p:sldLayoutId id="2147483727" r:id="rId23"/>
    <p:sldLayoutId id="2147483726" r:id="rId24"/>
    <p:sldLayoutId id="2147483719" r:id="rId25"/>
    <p:sldLayoutId id="2147483721" r:id="rId26"/>
    <p:sldLayoutId id="2147483693" r:id="rId27"/>
    <p:sldLayoutId id="2147483722" r:id="rId28"/>
    <p:sldLayoutId id="2147483694" r:id="rId29"/>
    <p:sldLayoutId id="2147483723" r:id="rId30"/>
    <p:sldLayoutId id="2147483695" r:id="rId31"/>
    <p:sldLayoutId id="2147483724" r:id="rId32"/>
    <p:sldLayoutId id="2147483717" r:id="rId33"/>
    <p:sldLayoutId id="2147483720" r:id="rId34"/>
    <p:sldLayoutId id="2147483715" r:id="rId3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93738" indent="-246063" algn="l" defTabSz="914400" rtl="0" eaLnBrk="1" latinLnBrk="0" hangingPunct="1">
        <a:lnSpc>
          <a:spcPct val="100000"/>
        </a:lnSpc>
        <a:spcBef>
          <a:spcPts val="400"/>
        </a:spcBef>
        <a:buFont typeface=".AppleSystemUIFont" charset="-120"/>
        <a:buChar char="-"/>
        <a:tabLst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50938" indent="-228600" algn="l" defTabSz="914400" rtl="0" eaLnBrk="1" latinLnBrk="0" hangingPunct="1">
        <a:lnSpc>
          <a:spcPct val="100000"/>
        </a:lnSpc>
        <a:spcBef>
          <a:spcPts val="400"/>
        </a:spcBef>
        <a:buSzPct val="80000"/>
        <a:buFont typeface="Wingdings" charset="2"/>
        <a:buChar char="§"/>
        <a:tabLst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6550" indent="-227013" algn="l" defTabSz="914400" rtl="0" eaLnBrk="1" latinLnBrk="0" hangingPunct="1">
        <a:lnSpc>
          <a:spcPct val="100000"/>
        </a:lnSpc>
        <a:spcBef>
          <a:spcPts val="400"/>
        </a:spcBef>
        <a:buSzPct val="80000"/>
        <a:buFont typeface="Courier New" charset="0"/>
        <a:buChar char="o"/>
        <a:tabLst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63750" indent="-228600" algn="l" defTabSz="914400" rtl="0" eaLnBrk="1" latinLnBrk="0" hangingPunct="1">
        <a:lnSpc>
          <a:spcPct val="100000"/>
        </a:lnSpc>
        <a:spcBef>
          <a:spcPts val="400"/>
        </a:spcBef>
        <a:buFont typeface="Arial"/>
        <a:buChar char="•"/>
        <a:tabLst/>
        <a:defRPr sz="16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264" userDrawn="1">
          <p15:clr>
            <a:srgbClr val="F26B43"/>
          </p15:clr>
        </p15:guide>
        <p15:guide id="11" pos="288" userDrawn="1">
          <p15:clr>
            <a:srgbClr val="F26B43"/>
          </p15:clr>
        </p15:guide>
        <p15:guide id="12" pos="7392" userDrawn="1">
          <p15:clr>
            <a:srgbClr val="F26B43"/>
          </p15:clr>
        </p15:guide>
        <p15:guide id="13" orient="horz" pos="3912" userDrawn="1">
          <p15:clr>
            <a:srgbClr val="F26B43"/>
          </p15:clr>
        </p15:guide>
        <p15:guide id="14" pos="3840" userDrawn="1">
          <p15:clr>
            <a:srgbClr val="F26B43"/>
          </p15:clr>
        </p15:guide>
        <p15:guide id="16" orient="horz" pos="936" userDrawn="1">
          <p15:clr>
            <a:srgbClr val="F26B43"/>
          </p15:clr>
        </p15:guide>
        <p15:guide id="17" pos="600" userDrawn="1">
          <p15:clr>
            <a:srgbClr val="F26B43"/>
          </p15:clr>
        </p15:guide>
        <p15:guide id="18" pos="7080" userDrawn="1">
          <p15:clr>
            <a:srgbClr val="F26B43"/>
          </p15:clr>
        </p15:guide>
        <p15:guide id="19" pos="4056" userDrawn="1">
          <p15:clr>
            <a:srgbClr val="F26B43"/>
          </p15:clr>
        </p15:guide>
        <p15:guide id="20" pos="3624" userDrawn="1">
          <p15:clr>
            <a:srgbClr val="F26B43"/>
          </p15:clr>
        </p15:guide>
        <p15:guide id="22" orient="horz" pos="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iff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emf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iff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emf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458244" y="1373366"/>
            <a:ext cx="8490177" cy="4980243"/>
            <a:chOff x="877936" y="724462"/>
            <a:chExt cx="9435592" cy="5534814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3422" y="2530337"/>
              <a:ext cx="1661972" cy="1207682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</p:pic>
        <p:sp>
          <p:nvSpPr>
            <p:cNvPr id="62" name="TextBox 61"/>
            <p:cNvSpPr txBox="1"/>
            <p:nvPr/>
          </p:nvSpPr>
          <p:spPr>
            <a:xfrm>
              <a:off x="4988227" y="2457140"/>
              <a:ext cx="1506463" cy="3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>
                  <a:solidFill>
                    <a:srgbClr val="333300"/>
                  </a:solidFill>
                  <a:latin typeface="Arial" panose="020B0604020202020204"/>
                </a:rPr>
                <a:t>System Requirements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>
                  <a:solidFill>
                    <a:srgbClr val="333300"/>
                  </a:solidFill>
                  <a:latin typeface="Arial" panose="020B0604020202020204"/>
                </a:rPr>
                <a:t>&amp; Architecture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77936" y="2626563"/>
              <a:ext cx="17522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kern="0" dirty="0">
                  <a:solidFill>
                    <a:srgbClr val="333300"/>
                  </a:solidFill>
                  <a:latin typeface="Arial" panose="020B0604020202020204"/>
                </a:rPr>
                <a:t>Operational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kern="0" dirty="0">
                  <a:solidFill>
                    <a:srgbClr val="333300"/>
                  </a:solidFill>
                  <a:latin typeface="Arial" panose="020B0604020202020204"/>
                </a:rPr>
                <a:t>Requirements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kern="0" dirty="0">
                  <a:solidFill>
                    <a:srgbClr val="333300"/>
                  </a:solidFill>
                  <a:latin typeface="Arial" panose="020B0604020202020204"/>
                </a:rPr>
                <a:t>&amp; Concept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169211" y="3437707"/>
              <a:ext cx="1144496" cy="785618"/>
              <a:chOff x="5090475" y="4088600"/>
              <a:chExt cx="1875933" cy="1429351"/>
            </a:xfrm>
          </p:grpSpPr>
          <p:sp>
            <p:nvSpPr>
              <p:cNvPr id="101" name="Rectangle 100"/>
              <p:cNvSpPr/>
              <p:nvPr/>
            </p:nvSpPr>
            <p:spPr bwMode="auto">
              <a:xfrm>
                <a:off x="5090475" y="4088600"/>
                <a:ext cx="1875933" cy="1429351"/>
              </a:xfrm>
              <a:prstGeom prst="rect">
                <a:avLst/>
              </a:prstGeom>
              <a:solidFill>
                <a:srgbClr val="336699">
                  <a:lumMod val="40000"/>
                  <a:lumOff val="60000"/>
                </a:srgbClr>
              </a:solidFill>
              <a:ln w="9525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>
                  <a:solidFill>
                    <a:srgbClr val="333300"/>
                  </a:solidFill>
                  <a:latin typeface="Arial" panose="020B0604020202020204"/>
                </a:endParaRPr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696" y="4185267"/>
                <a:ext cx="1724074" cy="1220412"/>
              </a:xfrm>
              <a:prstGeom prst="rect">
                <a:avLst/>
              </a:prstGeom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6385229" y="3254082"/>
              <a:ext cx="1140057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>
                  <a:solidFill>
                    <a:srgbClr val="333300"/>
                  </a:solidFill>
                  <a:latin typeface="Arial" panose="020B0604020202020204"/>
                </a:rPr>
                <a:t>Design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>
                  <a:solidFill>
                    <a:srgbClr val="333300"/>
                  </a:solidFill>
                  <a:latin typeface="Arial" panose="020B0604020202020204"/>
                </a:rPr>
                <a:t>Specifications</a:t>
              </a:r>
            </a:p>
          </p:txBody>
        </p:sp>
        <p:sp>
          <p:nvSpPr>
            <p:cNvPr id="66" name="Bent Arrow 65"/>
            <p:cNvSpPr/>
            <p:nvPr/>
          </p:nvSpPr>
          <p:spPr bwMode="auto">
            <a:xfrm rot="5400000">
              <a:off x="4999746" y="2720563"/>
              <a:ext cx="520320" cy="864282"/>
            </a:xfrm>
            <a:prstGeom prst="bentArrow">
              <a:avLst/>
            </a:prstGeom>
            <a:solidFill>
              <a:srgbClr val="00B050"/>
            </a:solidFill>
            <a:ln w="9525" cap="flat" cmpd="sng" algn="ctr">
              <a:solidFill>
                <a:srgbClr val="33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  <p:sp>
          <p:nvSpPr>
            <p:cNvPr id="67" name="Bent Arrow 66"/>
            <p:cNvSpPr/>
            <p:nvPr/>
          </p:nvSpPr>
          <p:spPr bwMode="auto">
            <a:xfrm rot="5400000">
              <a:off x="6535527" y="3801546"/>
              <a:ext cx="520320" cy="400671"/>
            </a:xfrm>
            <a:prstGeom prst="bentArrow">
              <a:avLst/>
            </a:prstGeom>
            <a:solidFill>
              <a:srgbClr val="00B050"/>
            </a:solidFill>
            <a:ln w="9525" cap="flat" cmpd="sng" algn="ctr">
              <a:solidFill>
                <a:srgbClr val="33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  <p:sp>
          <p:nvSpPr>
            <p:cNvPr id="68" name="Right Arrow 67"/>
            <p:cNvSpPr/>
            <p:nvPr/>
          </p:nvSpPr>
          <p:spPr bwMode="auto">
            <a:xfrm>
              <a:off x="2687317" y="2922360"/>
              <a:ext cx="626439" cy="346248"/>
            </a:xfrm>
            <a:prstGeom prst="rightArrow">
              <a:avLst/>
            </a:prstGeom>
            <a:solidFill>
              <a:srgbClr val="336699">
                <a:lumMod val="60000"/>
                <a:lumOff val="40000"/>
              </a:srgbClr>
            </a:solidFill>
            <a:ln w="9525" cap="flat" cmpd="sng" algn="ctr">
              <a:solidFill>
                <a:srgbClr val="33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5219" y="4668027"/>
              <a:ext cx="2516672" cy="1159540"/>
            </a:xfrm>
            <a:prstGeom prst="rect">
              <a:avLst/>
            </a:prstGeom>
          </p:spPr>
        </p:pic>
        <p:sp>
          <p:nvSpPr>
            <p:cNvPr id="70" name="Rectangle 69"/>
            <p:cNvSpPr/>
            <p:nvPr/>
          </p:nvSpPr>
          <p:spPr bwMode="auto">
            <a:xfrm>
              <a:off x="2855294" y="4263218"/>
              <a:ext cx="3438307" cy="43521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2225" cap="flat" cmpd="sng" algn="ctr">
              <a:solidFill>
                <a:srgbClr val="33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55293" y="4327751"/>
              <a:ext cx="3420199" cy="324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00" b="1" kern="0" dirty="0">
                  <a:solidFill>
                    <a:srgbClr val="333300"/>
                  </a:solidFill>
                  <a:latin typeface="Arial" panose="020B0604020202020204"/>
                </a:rPr>
                <a:t>Industry Standards and Guidance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6460116" y="4347296"/>
              <a:ext cx="2343849" cy="18465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33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217250" y="3830878"/>
              <a:ext cx="1225014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>
                  <a:solidFill>
                    <a:srgbClr val="333300"/>
                  </a:solidFill>
                  <a:latin typeface="Arial" panose="020B0604020202020204"/>
                </a:rPr>
                <a:t>System 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>
                  <a:solidFill>
                    <a:srgbClr val="333300"/>
                  </a:solidFill>
                  <a:latin typeface="Arial" panose="020B0604020202020204"/>
                </a:rPr>
                <a:t>Implementation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426016" y="4546291"/>
              <a:ext cx="2294668" cy="1712985"/>
              <a:chOff x="2325094" y="2342263"/>
              <a:chExt cx="4242005" cy="2859272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FF576FDB-3713-CA43-8BDB-012984ACF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5094" y="3366199"/>
                <a:ext cx="798379" cy="798379"/>
              </a:xfrm>
              <a:prstGeom prst="rect">
                <a:avLst/>
              </a:prstGeom>
            </p:spPr>
          </p:pic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22B15C57-5629-C747-A930-E4828DC3D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7949" y="3141612"/>
                <a:ext cx="572861" cy="1022966"/>
              </a:xfrm>
              <a:prstGeom prst="rect">
                <a:avLst/>
              </a:prstGeom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25687C97-E196-6B44-B23F-C8080FECF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86944" y="3290186"/>
                <a:ext cx="932448" cy="932448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D996DCDB-48F5-B949-A87C-3E5475432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83893" y="3375458"/>
                <a:ext cx="783206" cy="645791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0695CF6B-03DA-7048-AD26-36C1F19C04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8369" y="3232130"/>
                <a:ext cx="932448" cy="932448"/>
              </a:xfrm>
              <a:prstGeom prst="rect">
                <a:avLst/>
              </a:prstGeom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54498E81-7A85-264C-B24A-EA6472346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6200000">
                <a:off x="4531971" y="4240871"/>
                <a:ext cx="960664" cy="960664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91FED041-4D65-9A4E-8575-1A4438AEF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83893" y="2342263"/>
                <a:ext cx="1041400" cy="406400"/>
              </a:xfrm>
              <a:prstGeom prst="rect">
                <a:avLst/>
              </a:prstGeom>
            </p:spPr>
          </p:pic>
          <p:cxnSp>
            <p:nvCxnSpPr>
              <p:cNvPr id="93" name="Elbow Connector 92">
                <a:extLst>
                  <a:ext uri="{FF2B5EF4-FFF2-40B4-BE49-F238E27FC236}">
                    <a16:creationId xmlns:a16="http://schemas.microsoft.com/office/drawing/2014/main" id="{99234F59-D91F-C94D-BBE4-72AF02E81485}"/>
                  </a:ext>
                </a:extLst>
              </p:cNvPr>
              <p:cNvCxnSpPr>
                <a:stCxn id="92" idx="1"/>
              </p:cNvCxnSpPr>
              <p:nvPr/>
            </p:nvCxnSpPr>
            <p:spPr bwMode="auto">
              <a:xfrm rot="10800000" flipV="1">
                <a:off x="3547261" y="2545462"/>
                <a:ext cx="936633" cy="643319"/>
              </a:xfrm>
              <a:prstGeom prst="bentConnector2">
                <a:avLst/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94" name="Elbow Connector 93">
                <a:extLst>
                  <a:ext uri="{FF2B5EF4-FFF2-40B4-BE49-F238E27FC236}">
                    <a16:creationId xmlns:a16="http://schemas.microsoft.com/office/drawing/2014/main" id="{E18B7652-AE0E-A54D-85D1-BB480F6FE540}"/>
                  </a:ext>
                </a:extLst>
              </p:cNvPr>
              <p:cNvCxnSpPr>
                <a:cxnSpLocks/>
                <a:endCxn id="92" idx="2"/>
              </p:cNvCxnSpPr>
              <p:nvPr/>
            </p:nvCxnSpPr>
            <p:spPr bwMode="auto">
              <a:xfrm rot="16200000" flipV="1">
                <a:off x="4657680" y="3095577"/>
                <a:ext cx="693829" cy="1"/>
              </a:xfrm>
              <a:prstGeom prst="bentConnector3">
                <a:avLst>
                  <a:gd name="adj1" fmla="val 50000"/>
                </a:avLst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95" name="Elbow Connector 94">
                <a:extLst>
                  <a:ext uri="{FF2B5EF4-FFF2-40B4-BE49-F238E27FC236}">
                    <a16:creationId xmlns:a16="http://schemas.microsoft.com/office/drawing/2014/main" id="{039D5E6B-BD56-F542-B0DD-F1D552A36EB1}"/>
                  </a:ext>
                </a:extLst>
              </p:cNvPr>
              <p:cNvCxnSpPr>
                <a:cxnSpLocks/>
                <a:endCxn id="90" idx="1"/>
              </p:cNvCxnSpPr>
              <p:nvPr/>
            </p:nvCxnSpPr>
            <p:spPr bwMode="auto">
              <a:xfrm flipV="1">
                <a:off x="3833690" y="3698354"/>
                <a:ext cx="704679" cy="1911"/>
              </a:xfrm>
              <a:prstGeom prst="bentConnector3">
                <a:avLst>
                  <a:gd name="adj1" fmla="val 50000"/>
                </a:avLst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96" name="Elbow Connector 95">
                <a:extLst>
                  <a:ext uri="{FF2B5EF4-FFF2-40B4-BE49-F238E27FC236}">
                    <a16:creationId xmlns:a16="http://schemas.microsoft.com/office/drawing/2014/main" id="{73648720-4811-6641-809D-BFC8711D0B15}"/>
                  </a:ext>
                </a:extLst>
              </p:cNvPr>
              <p:cNvCxnSpPr>
                <a:cxnSpLocks/>
                <a:stCxn id="92" idx="3"/>
                <a:endCxn id="89" idx="0"/>
              </p:cNvCxnSpPr>
              <p:nvPr/>
            </p:nvCxnSpPr>
            <p:spPr bwMode="auto">
              <a:xfrm>
                <a:off x="5525293" y="2545463"/>
                <a:ext cx="650203" cy="829995"/>
              </a:xfrm>
              <a:prstGeom prst="bentConnector2">
                <a:avLst/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97" name="Elbow Connector 96">
                <a:extLst>
                  <a:ext uri="{FF2B5EF4-FFF2-40B4-BE49-F238E27FC236}">
                    <a16:creationId xmlns:a16="http://schemas.microsoft.com/office/drawing/2014/main" id="{90C54ED6-95DE-0042-AE0A-1BAAD4EBFD07}"/>
                  </a:ext>
                </a:extLst>
              </p:cNvPr>
              <p:cNvCxnSpPr>
                <a:cxnSpLocks/>
                <a:stCxn id="89" idx="2"/>
                <a:endCxn id="91" idx="2"/>
              </p:cNvCxnSpPr>
              <p:nvPr/>
            </p:nvCxnSpPr>
            <p:spPr bwMode="auto">
              <a:xfrm rot="5400000">
                <a:off x="5484089" y="4029796"/>
                <a:ext cx="699954" cy="682861"/>
              </a:xfrm>
              <a:prstGeom prst="bentConnector2">
                <a:avLst/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98" name="Elbow Connector 97">
                <a:extLst>
                  <a:ext uri="{FF2B5EF4-FFF2-40B4-BE49-F238E27FC236}">
                    <a16:creationId xmlns:a16="http://schemas.microsoft.com/office/drawing/2014/main" id="{7FFD50EB-E250-5E42-B72D-3CFC6EDD898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 flipH="1" flipV="1">
                <a:off x="4691197" y="4334648"/>
                <a:ext cx="626795" cy="1"/>
              </a:xfrm>
              <a:prstGeom prst="bentConnector3">
                <a:avLst>
                  <a:gd name="adj1" fmla="val 50000"/>
                </a:avLst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99" name="Elbow Connector 98">
                <a:extLst>
                  <a:ext uri="{FF2B5EF4-FFF2-40B4-BE49-F238E27FC236}">
                    <a16:creationId xmlns:a16="http://schemas.microsoft.com/office/drawing/2014/main" id="{23EB6DFF-3F96-4E41-BD4A-3E92C0124237}"/>
                  </a:ext>
                </a:extLst>
              </p:cNvPr>
              <p:cNvCxnSpPr>
                <a:cxnSpLocks/>
                <a:stCxn id="92" idx="0"/>
                <a:endCxn id="86" idx="0"/>
              </p:cNvCxnSpPr>
              <p:nvPr/>
            </p:nvCxnSpPr>
            <p:spPr bwMode="auto">
              <a:xfrm rot="16200000" flipH="1" flipV="1">
                <a:off x="3352471" y="1714076"/>
                <a:ext cx="1023936" cy="2280309"/>
              </a:xfrm>
              <a:prstGeom prst="bentConnector3">
                <a:avLst>
                  <a:gd name="adj1" fmla="val -22326"/>
                </a:avLst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00" name="Elbow Connector 99">
                <a:extLst>
                  <a:ext uri="{FF2B5EF4-FFF2-40B4-BE49-F238E27FC236}">
                    <a16:creationId xmlns:a16="http://schemas.microsoft.com/office/drawing/2014/main" id="{5C61C195-B05D-A746-8679-1D606BF29BAD}"/>
                  </a:ext>
                </a:extLst>
              </p:cNvPr>
              <p:cNvCxnSpPr>
                <a:cxnSpLocks/>
                <a:stCxn id="86" idx="2"/>
                <a:endCxn id="91" idx="0"/>
              </p:cNvCxnSpPr>
              <p:nvPr/>
            </p:nvCxnSpPr>
            <p:spPr bwMode="auto">
              <a:xfrm rot="16200000" flipH="1">
                <a:off x="3349815" y="3539046"/>
                <a:ext cx="556625" cy="1807687"/>
              </a:xfrm>
              <a:prstGeom prst="bentConnector2">
                <a:avLst/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779269" y="5483420"/>
              <a:ext cx="708587" cy="316516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8753657" y="4636337"/>
              <a:ext cx="1559871" cy="1060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kern="0" dirty="0">
                  <a:solidFill>
                    <a:srgbClr val="333300"/>
                  </a:solidFill>
                  <a:latin typeface="Arial" panose="020B0604020202020204"/>
                </a:rPr>
                <a:t>An Autonomous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kern="0" dirty="0">
                  <a:solidFill>
                    <a:srgbClr val="333300"/>
                  </a:solidFill>
                  <a:latin typeface="Arial" panose="020B0604020202020204"/>
                </a:rPr>
                <a:t>Medical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kern="0" dirty="0">
                  <a:solidFill>
                    <a:srgbClr val="333300"/>
                  </a:solidFill>
                  <a:latin typeface="Arial" panose="020B0604020202020204"/>
                </a:rPr>
                <a:t>Care System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451530" y="4324226"/>
              <a:ext cx="2352435" cy="1869654"/>
            </a:xfrm>
            <a:prstGeom prst="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249121" y="724462"/>
              <a:ext cx="4183546" cy="1387892"/>
              <a:chOff x="2922530" y="934122"/>
              <a:chExt cx="4183546" cy="1387892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75906" y="947831"/>
                <a:ext cx="893127" cy="893644"/>
              </a:xfrm>
              <a:prstGeom prst="rect">
                <a:avLst/>
              </a:prstGeom>
              <a:solidFill>
                <a:srgbClr val="336699">
                  <a:lumMod val="40000"/>
                  <a:lumOff val="60000"/>
                </a:srgbClr>
              </a:solidFill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2922530" y="1798794"/>
                <a:ext cx="13965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kern="0" dirty="0">
                    <a:solidFill>
                      <a:srgbClr val="333300"/>
                    </a:solidFill>
                    <a:latin typeface="Arial" panose="020B0604020202020204"/>
                  </a:rPr>
                  <a:t>MDIRA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kern="0" dirty="0">
                    <a:solidFill>
                      <a:srgbClr val="333300"/>
                    </a:solidFill>
                    <a:latin typeface="Arial" panose="020B0604020202020204"/>
                  </a:rPr>
                  <a:t>Specifications</a:t>
                </a: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4319067" y="934122"/>
                <a:ext cx="2787009" cy="1384995"/>
                <a:chOff x="4813193" y="811870"/>
                <a:chExt cx="3081863" cy="1530636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5232265" y="811870"/>
                  <a:ext cx="2662791" cy="15306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200" b="1" kern="0" dirty="0">
                      <a:solidFill>
                        <a:srgbClr val="333300"/>
                      </a:solidFill>
                      <a:latin typeface="Arial" panose="020B0604020202020204"/>
                    </a:rPr>
                    <a:t>Requirements &amp; Guidance for:</a:t>
                  </a:r>
                </a:p>
                <a:p>
                  <a:pPr marL="285750" indent="-285750" defTabSz="9144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200" b="1" kern="0" dirty="0">
                      <a:solidFill>
                        <a:srgbClr val="333300"/>
                      </a:solidFill>
                      <a:latin typeface="Arial" panose="020B0604020202020204"/>
                    </a:rPr>
                    <a:t>Interoperability</a:t>
                  </a:r>
                </a:p>
                <a:p>
                  <a:pPr marL="285750" indent="-285750" defTabSz="9144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200" b="1" kern="0" dirty="0">
                      <a:solidFill>
                        <a:srgbClr val="333300"/>
                      </a:solidFill>
                      <a:latin typeface="Arial" panose="020B0604020202020204"/>
                    </a:rPr>
                    <a:t>Security</a:t>
                  </a:r>
                </a:p>
                <a:p>
                  <a:pPr marL="285750" indent="-285750" defTabSz="9144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200" b="1" kern="0" dirty="0">
                      <a:solidFill>
                        <a:srgbClr val="333300"/>
                      </a:solidFill>
                      <a:latin typeface="Arial" panose="020B0604020202020204"/>
                    </a:rPr>
                    <a:t>Modularity</a:t>
                  </a:r>
                </a:p>
                <a:p>
                  <a:pPr marL="285750" indent="-285750" defTabSz="9144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200" b="1" kern="0" dirty="0">
                      <a:solidFill>
                        <a:srgbClr val="333300"/>
                      </a:solidFill>
                      <a:latin typeface="Arial" panose="020B0604020202020204"/>
                    </a:rPr>
                    <a:t>Functionality</a:t>
                  </a:r>
                </a:p>
                <a:p>
                  <a:pPr marL="285750" indent="-285750" defTabSz="9144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200" b="1" kern="0" dirty="0">
                      <a:solidFill>
                        <a:srgbClr val="333300"/>
                      </a:solidFill>
                      <a:latin typeface="Arial" panose="020B0604020202020204"/>
                    </a:rPr>
                    <a:t>Implementation</a:t>
                  </a:r>
                </a:p>
                <a:p>
                  <a:pPr marL="285750" indent="-285750" defTabSz="9144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200" b="1" kern="0" dirty="0">
                      <a:solidFill>
                        <a:srgbClr val="333300"/>
                      </a:solidFill>
                      <a:latin typeface="Arial" panose="020B0604020202020204"/>
                    </a:rPr>
                    <a:t>Etc. </a:t>
                  </a:r>
                </a:p>
              </p:txBody>
            </p:sp>
            <p:sp>
              <p:nvSpPr>
                <p:cNvPr id="85" name="Left Brace 84"/>
                <p:cNvSpPr/>
                <p:nvPr/>
              </p:nvSpPr>
              <p:spPr bwMode="auto">
                <a:xfrm>
                  <a:off x="4813193" y="1069881"/>
                  <a:ext cx="342872" cy="1119099"/>
                </a:xfrm>
                <a:prstGeom prst="leftBrace">
                  <a:avLst/>
                </a:prstGeom>
                <a:noFill/>
                <a:ln w="9525" cap="flat" cmpd="sng" algn="ctr">
                  <a:solidFill>
                    <a:srgbClr val="3333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4572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600" kern="0" dirty="0">
                    <a:solidFill>
                      <a:srgbClr val="333300"/>
                    </a:solidFill>
                    <a:latin typeface="Arial" panose="020B0604020202020204"/>
                  </a:endParaRPr>
                </a:p>
              </p:txBody>
            </p:sp>
          </p:grpSp>
        </p:grpSp>
        <p:sp>
          <p:nvSpPr>
            <p:cNvPr id="79" name="Right Arrow 78"/>
            <p:cNvSpPr/>
            <p:nvPr/>
          </p:nvSpPr>
          <p:spPr bwMode="auto">
            <a:xfrm rot="16200000">
              <a:off x="3688038" y="3777379"/>
              <a:ext cx="560310" cy="252549"/>
            </a:xfrm>
            <a:prstGeom prst="rightArrow">
              <a:avLst/>
            </a:prstGeom>
            <a:solidFill>
              <a:srgbClr val="336699">
                <a:lumMod val="60000"/>
                <a:lumOff val="40000"/>
              </a:srgbClr>
            </a:solidFill>
            <a:ln w="9525" cap="flat" cmpd="sng" algn="ctr">
              <a:solidFill>
                <a:srgbClr val="33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  <p:sp>
          <p:nvSpPr>
            <p:cNvPr id="80" name="Right Arrow 79"/>
            <p:cNvSpPr/>
            <p:nvPr/>
          </p:nvSpPr>
          <p:spPr bwMode="auto">
            <a:xfrm rot="5400000">
              <a:off x="3688037" y="2223554"/>
              <a:ext cx="560310" cy="252549"/>
            </a:xfrm>
            <a:prstGeom prst="rightArrow">
              <a:avLst/>
            </a:prstGeom>
            <a:solidFill>
              <a:srgbClr val="336699">
                <a:lumMod val="60000"/>
                <a:lumOff val="40000"/>
              </a:srgbClr>
            </a:solidFill>
            <a:ln w="9525" cap="flat" cmpd="sng" algn="ctr">
              <a:solidFill>
                <a:srgbClr val="33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</p:grpSp>
      <p:sp>
        <p:nvSpPr>
          <p:cNvPr id="52" name="Title 1"/>
          <p:cNvSpPr txBox="1">
            <a:spLocks/>
          </p:cNvSpPr>
          <p:nvPr/>
        </p:nvSpPr>
        <p:spPr>
          <a:xfrm>
            <a:off x="457200" y="419100"/>
            <a:ext cx="11277600" cy="762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000" dirty="0">
                <a:cs typeface="Arial" charset="0"/>
              </a:rPr>
              <a:t>MDIRA Role in System Development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1DD0E3-6CE8-4293-8790-7856567451F4}"/>
              </a:ext>
            </a:extLst>
          </p:cNvPr>
          <p:cNvSpPr txBox="1"/>
          <p:nvPr/>
        </p:nvSpPr>
        <p:spPr>
          <a:xfrm>
            <a:off x="9409471" y="98323"/>
            <a:ext cx="2826774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Updated:  2021-05-04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7F37EA-2D8A-4B7F-99D9-02BFD259E0ED}"/>
              </a:ext>
            </a:extLst>
          </p:cNvPr>
          <p:cNvSpPr/>
          <p:nvPr/>
        </p:nvSpPr>
        <p:spPr>
          <a:xfrm>
            <a:off x="7133958" y="1372255"/>
            <a:ext cx="4977300" cy="613992"/>
          </a:xfrm>
          <a:prstGeom prst="round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MDIRA-enabled Heterogeneous Decoupled Ecosystem of Plug-and-Trust SES MDI Products!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A57C0-1094-46D4-B3B9-15A73536DEAC}"/>
              </a:ext>
            </a:extLst>
          </p:cNvPr>
          <p:cNvSpPr txBox="1"/>
          <p:nvPr/>
        </p:nvSpPr>
        <p:spPr>
          <a:xfrm>
            <a:off x="6483981" y="2494089"/>
            <a:ext cx="4105231" cy="107721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ISO/IEEE 11073 SDC </a:t>
            </a:r>
            <a:r>
              <a:rPr lang="en-US" sz="1600" b="1" i="1" dirty="0">
                <a:solidFill>
                  <a:srgbClr val="0070C0"/>
                </a:solidFill>
              </a:rPr>
              <a:t>Standards</a:t>
            </a:r>
          </a:p>
          <a:p>
            <a:r>
              <a:rPr lang="en-US" sz="1600" dirty="0">
                <a:solidFill>
                  <a:srgbClr val="0070C0"/>
                </a:solidFill>
              </a:rPr>
              <a:t>IHE </a:t>
            </a:r>
            <a:r>
              <a:rPr lang="en-US" sz="1600" dirty="0" err="1">
                <a:solidFill>
                  <a:srgbClr val="0070C0"/>
                </a:solidFill>
              </a:rPr>
              <a:t>SDPi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b="1" i="1" dirty="0">
                <a:solidFill>
                  <a:srgbClr val="0070C0"/>
                </a:solidFill>
              </a:rPr>
              <a:t>Profiles</a:t>
            </a:r>
          </a:p>
          <a:p>
            <a:r>
              <a:rPr lang="en-US" sz="1600" b="1" i="1" dirty="0">
                <a:solidFill>
                  <a:srgbClr val="0070C0"/>
                </a:solidFill>
              </a:rPr>
              <a:t>IHE MDIRA Profile</a:t>
            </a:r>
          </a:p>
          <a:p>
            <a:r>
              <a:rPr lang="en-US" sz="1600" b="1" i="1" dirty="0"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C9B856-7B5C-45CC-94BB-D0B92DD465F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122766" y="3032698"/>
            <a:ext cx="1361215" cy="96597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D38A0BA-5407-4500-B05C-941B34F54AB6}"/>
              </a:ext>
            </a:extLst>
          </p:cNvPr>
          <p:cNvSpPr txBox="1"/>
          <p:nvPr/>
        </p:nvSpPr>
        <p:spPr>
          <a:xfrm>
            <a:off x="8619449" y="3437312"/>
            <a:ext cx="3572552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MDIRA </a:t>
            </a:r>
            <a:r>
              <a:rPr lang="en-US" sz="1600" b="1" i="1" dirty="0">
                <a:solidFill>
                  <a:srgbClr val="0070C0"/>
                </a:solidFill>
              </a:rPr>
              <a:t>Reference Implementations</a:t>
            </a:r>
          </a:p>
          <a:p>
            <a:r>
              <a:rPr lang="en-US" sz="1600" dirty="0">
                <a:solidFill>
                  <a:srgbClr val="0070C0"/>
                </a:solidFill>
              </a:rPr>
              <a:t>IHE MDIRA / </a:t>
            </a:r>
            <a:r>
              <a:rPr lang="en-US" sz="1600" dirty="0" err="1">
                <a:solidFill>
                  <a:srgbClr val="0070C0"/>
                </a:solidFill>
              </a:rPr>
              <a:t>SDPi</a:t>
            </a:r>
            <a:r>
              <a:rPr lang="en-US" sz="1600" dirty="0">
                <a:solidFill>
                  <a:srgbClr val="0070C0"/>
                </a:solidFill>
              </a:rPr>
              <a:t> Implementations</a:t>
            </a:r>
            <a:endParaRPr lang="en-US" sz="1600" b="1" i="1" dirty="0">
              <a:solidFill>
                <a:srgbClr val="0070C0"/>
              </a:solidFill>
            </a:endParaRPr>
          </a:p>
          <a:p>
            <a:r>
              <a:rPr lang="en-US" sz="1600" b="1" i="1" dirty="0"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63060C-18CA-4E77-B22A-4090911CA330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7369703" y="3852811"/>
            <a:ext cx="1249746" cy="90794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5EA0809-A163-4D62-9402-F154AEB51814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2086331" y="1787753"/>
            <a:ext cx="733502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958FE6B-D943-40BB-82EA-988F09C7673A}"/>
              </a:ext>
            </a:extLst>
          </p:cNvPr>
          <p:cNvSpPr txBox="1"/>
          <p:nvPr/>
        </p:nvSpPr>
        <p:spPr>
          <a:xfrm>
            <a:off x="656657" y="1372254"/>
            <a:ext cx="1838817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70C0"/>
                </a:solidFill>
              </a:rPr>
              <a:t>Reference Architecture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57522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458244" y="1373366"/>
            <a:ext cx="8490177" cy="4980243"/>
            <a:chOff x="877936" y="724462"/>
            <a:chExt cx="9435592" cy="5534814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3422" y="2530337"/>
              <a:ext cx="1661972" cy="1207682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</p:pic>
        <p:sp>
          <p:nvSpPr>
            <p:cNvPr id="62" name="TextBox 61"/>
            <p:cNvSpPr txBox="1"/>
            <p:nvPr/>
          </p:nvSpPr>
          <p:spPr>
            <a:xfrm>
              <a:off x="4988227" y="2457140"/>
              <a:ext cx="1506463" cy="3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>
                  <a:solidFill>
                    <a:srgbClr val="333300"/>
                  </a:solidFill>
                  <a:latin typeface="Arial" panose="020B0604020202020204"/>
                </a:rPr>
                <a:t>System Requirements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>
                  <a:solidFill>
                    <a:srgbClr val="333300"/>
                  </a:solidFill>
                  <a:latin typeface="Arial" panose="020B0604020202020204"/>
                </a:rPr>
                <a:t>&amp; Architecture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77936" y="2626563"/>
              <a:ext cx="17522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kern="0" dirty="0">
                  <a:solidFill>
                    <a:srgbClr val="333300"/>
                  </a:solidFill>
                  <a:latin typeface="Arial" panose="020B0604020202020204"/>
                </a:rPr>
                <a:t>Operational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kern="0" dirty="0">
                  <a:solidFill>
                    <a:srgbClr val="333300"/>
                  </a:solidFill>
                  <a:latin typeface="Arial" panose="020B0604020202020204"/>
                </a:rPr>
                <a:t>Requirements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kern="0" dirty="0">
                  <a:solidFill>
                    <a:srgbClr val="333300"/>
                  </a:solidFill>
                  <a:latin typeface="Arial" panose="020B0604020202020204"/>
                </a:rPr>
                <a:t>&amp; Concept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169211" y="3437707"/>
              <a:ext cx="1144496" cy="785618"/>
              <a:chOff x="5090475" y="4088600"/>
              <a:chExt cx="1875933" cy="1429351"/>
            </a:xfrm>
          </p:grpSpPr>
          <p:sp>
            <p:nvSpPr>
              <p:cNvPr id="101" name="Rectangle 100"/>
              <p:cNvSpPr/>
              <p:nvPr/>
            </p:nvSpPr>
            <p:spPr bwMode="auto">
              <a:xfrm>
                <a:off x="5090475" y="4088600"/>
                <a:ext cx="1875933" cy="1429351"/>
              </a:xfrm>
              <a:prstGeom prst="rect">
                <a:avLst/>
              </a:prstGeom>
              <a:solidFill>
                <a:srgbClr val="336699">
                  <a:lumMod val="40000"/>
                  <a:lumOff val="60000"/>
                </a:srgbClr>
              </a:solidFill>
              <a:ln w="9525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>
                  <a:solidFill>
                    <a:srgbClr val="333300"/>
                  </a:solidFill>
                  <a:latin typeface="Arial" panose="020B0604020202020204"/>
                </a:endParaRPr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696" y="4185267"/>
                <a:ext cx="1724074" cy="1220412"/>
              </a:xfrm>
              <a:prstGeom prst="rect">
                <a:avLst/>
              </a:prstGeom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6385229" y="3254082"/>
              <a:ext cx="1140057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>
                  <a:solidFill>
                    <a:srgbClr val="333300"/>
                  </a:solidFill>
                  <a:latin typeface="Arial" panose="020B0604020202020204"/>
                </a:rPr>
                <a:t>Design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>
                  <a:solidFill>
                    <a:srgbClr val="333300"/>
                  </a:solidFill>
                  <a:latin typeface="Arial" panose="020B0604020202020204"/>
                </a:rPr>
                <a:t>Specifications</a:t>
              </a:r>
            </a:p>
          </p:txBody>
        </p:sp>
        <p:sp>
          <p:nvSpPr>
            <p:cNvPr id="66" name="Bent Arrow 65"/>
            <p:cNvSpPr/>
            <p:nvPr/>
          </p:nvSpPr>
          <p:spPr bwMode="auto">
            <a:xfrm rot="5400000">
              <a:off x="4999746" y="2720563"/>
              <a:ext cx="520320" cy="864282"/>
            </a:xfrm>
            <a:prstGeom prst="bentArrow">
              <a:avLst/>
            </a:prstGeom>
            <a:solidFill>
              <a:srgbClr val="00B050"/>
            </a:solidFill>
            <a:ln w="9525" cap="flat" cmpd="sng" algn="ctr">
              <a:solidFill>
                <a:srgbClr val="33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  <p:sp>
          <p:nvSpPr>
            <p:cNvPr id="67" name="Bent Arrow 66"/>
            <p:cNvSpPr/>
            <p:nvPr/>
          </p:nvSpPr>
          <p:spPr bwMode="auto">
            <a:xfrm rot="5400000">
              <a:off x="6535527" y="3801546"/>
              <a:ext cx="520320" cy="400671"/>
            </a:xfrm>
            <a:prstGeom prst="bentArrow">
              <a:avLst/>
            </a:prstGeom>
            <a:solidFill>
              <a:srgbClr val="00B050"/>
            </a:solidFill>
            <a:ln w="9525" cap="flat" cmpd="sng" algn="ctr">
              <a:solidFill>
                <a:srgbClr val="33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  <p:sp>
          <p:nvSpPr>
            <p:cNvPr id="68" name="Right Arrow 67"/>
            <p:cNvSpPr/>
            <p:nvPr/>
          </p:nvSpPr>
          <p:spPr bwMode="auto">
            <a:xfrm>
              <a:off x="2687317" y="2922360"/>
              <a:ext cx="626439" cy="346248"/>
            </a:xfrm>
            <a:prstGeom prst="rightArrow">
              <a:avLst/>
            </a:prstGeom>
            <a:solidFill>
              <a:srgbClr val="336699">
                <a:lumMod val="60000"/>
                <a:lumOff val="40000"/>
              </a:srgbClr>
            </a:solidFill>
            <a:ln w="9525" cap="flat" cmpd="sng" algn="ctr">
              <a:solidFill>
                <a:srgbClr val="33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5219" y="4668027"/>
              <a:ext cx="2516672" cy="1159540"/>
            </a:xfrm>
            <a:prstGeom prst="rect">
              <a:avLst/>
            </a:prstGeom>
          </p:spPr>
        </p:pic>
        <p:sp>
          <p:nvSpPr>
            <p:cNvPr id="70" name="Rectangle 69"/>
            <p:cNvSpPr/>
            <p:nvPr/>
          </p:nvSpPr>
          <p:spPr bwMode="auto">
            <a:xfrm>
              <a:off x="2855294" y="4263218"/>
              <a:ext cx="3438307" cy="43521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2225" cap="flat" cmpd="sng" algn="ctr">
              <a:solidFill>
                <a:srgbClr val="33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55293" y="4327751"/>
              <a:ext cx="3420199" cy="324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00" b="1" kern="0" dirty="0">
                  <a:solidFill>
                    <a:srgbClr val="333300"/>
                  </a:solidFill>
                  <a:latin typeface="Arial" panose="020B0604020202020204"/>
                </a:rPr>
                <a:t>Industry Standards and Guidance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6460116" y="4347296"/>
              <a:ext cx="2343849" cy="18465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33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217250" y="3830878"/>
              <a:ext cx="1225014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>
                  <a:solidFill>
                    <a:srgbClr val="333300"/>
                  </a:solidFill>
                  <a:latin typeface="Arial" panose="020B0604020202020204"/>
                </a:rPr>
                <a:t>System 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>
                  <a:solidFill>
                    <a:srgbClr val="333300"/>
                  </a:solidFill>
                  <a:latin typeface="Arial" panose="020B0604020202020204"/>
                </a:rPr>
                <a:t>Implementation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426016" y="4546291"/>
              <a:ext cx="2294668" cy="1712985"/>
              <a:chOff x="2325094" y="2342263"/>
              <a:chExt cx="4242005" cy="2859272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FF576FDB-3713-CA43-8BDB-012984ACF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5094" y="3366199"/>
                <a:ext cx="798379" cy="798379"/>
              </a:xfrm>
              <a:prstGeom prst="rect">
                <a:avLst/>
              </a:prstGeom>
            </p:spPr>
          </p:pic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22B15C57-5629-C747-A930-E4828DC3D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7949" y="3141612"/>
                <a:ext cx="572861" cy="1022966"/>
              </a:xfrm>
              <a:prstGeom prst="rect">
                <a:avLst/>
              </a:prstGeom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25687C97-E196-6B44-B23F-C8080FECF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86944" y="3290186"/>
                <a:ext cx="932448" cy="932448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D996DCDB-48F5-B949-A87C-3E5475432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83893" y="3375458"/>
                <a:ext cx="783206" cy="645791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0695CF6B-03DA-7048-AD26-36C1F19C04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8369" y="3232130"/>
                <a:ext cx="932448" cy="932448"/>
              </a:xfrm>
              <a:prstGeom prst="rect">
                <a:avLst/>
              </a:prstGeom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54498E81-7A85-264C-B24A-EA6472346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6200000">
                <a:off x="4531971" y="4240871"/>
                <a:ext cx="960664" cy="960664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91FED041-4D65-9A4E-8575-1A4438AEF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83893" y="2342263"/>
                <a:ext cx="1041400" cy="406400"/>
              </a:xfrm>
              <a:prstGeom prst="rect">
                <a:avLst/>
              </a:prstGeom>
            </p:spPr>
          </p:pic>
          <p:cxnSp>
            <p:nvCxnSpPr>
              <p:cNvPr id="93" name="Elbow Connector 92">
                <a:extLst>
                  <a:ext uri="{FF2B5EF4-FFF2-40B4-BE49-F238E27FC236}">
                    <a16:creationId xmlns:a16="http://schemas.microsoft.com/office/drawing/2014/main" id="{99234F59-D91F-C94D-BBE4-72AF02E81485}"/>
                  </a:ext>
                </a:extLst>
              </p:cNvPr>
              <p:cNvCxnSpPr>
                <a:stCxn id="92" idx="1"/>
              </p:cNvCxnSpPr>
              <p:nvPr/>
            </p:nvCxnSpPr>
            <p:spPr bwMode="auto">
              <a:xfrm rot="10800000" flipV="1">
                <a:off x="3547261" y="2545462"/>
                <a:ext cx="936633" cy="643319"/>
              </a:xfrm>
              <a:prstGeom prst="bentConnector2">
                <a:avLst/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94" name="Elbow Connector 93">
                <a:extLst>
                  <a:ext uri="{FF2B5EF4-FFF2-40B4-BE49-F238E27FC236}">
                    <a16:creationId xmlns:a16="http://schemas.microsoft.com/office/drawing/2014/main" id="{E18B7652-AE0E-A54D-85D1-BB480F6FE540}"/>
                  </a:ext>
                </a:extLst>
              </p:cNvPr>
              <p:cNvCxnSpPr>
                <a:cxnSpLocks/>
                <a:endCxn id="92" idx="2"/>
              </p:cNvCxnSpPr>
              <p:nvPr/>
            </p:nvCxnSpPr>
            <p:spPr bwMode="auto">
              <a:xfrm rot="16200000" flipV="1">
                <a:off x="4657680" y="3095577"/>
                <a:ext cx="693829" cy="1"/>
              </a:xfrm>
              <a:prstGeom prst="bentConnector3">
                <a:avLst>
                  <a:gd name="adj1" fmla="val 50000"/>
                </a:avLst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95" name="Elbow Connector 94">
                <a:extLst>
                  <a:ext uri="{FF2B5EF4-FFF2-40B4-BE49-F238E27FC236}">
                    <a16:creationId xmlns:a16="http://schemas.microsoft.com/office/drawing/2014/main" id="{039D5E6B-BD56-F542-B0DD-F1D552A36EB1}"/>
                  </a:ext>
                </a:extLst>
              </p:cNvPr>
              <p:cNvCxnSpPr>
                <a:cxnSpLocks/>
                <a:endCxn id="90" idx="1"/>
              </p:cNvCxnSpPr>
              <p:nvPr/>
            </p:nvCxnSpPr>
            <p:spPr bwMode="auto">
              <a:xfrm flipV="1">
                <a:off x="3833690" y="3698354"/>
                <a:ext cx="704679" cy="1911"/>
              </a:xfrm>
              <a:prstGeom prst="bentConnector3">
                <a:avLst>
                  <a:gd name="adj1" fmla="val 50000"/>
                </a:avLst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96" name="Elbow Connector 95">
                <a:extLst>
                  <a:ext uri="{FF2B5EF4-FFF2-40B4-BE49-F238E27FC236}">
                    <a16:creationId xmlns:a16="http://schemas.microsoft.com/office/drawing/2014/main" id="{73648720-4811-6641-809D-BFC8711D0B15}"/>
                  </a:ext>
                </a:extLst>
              </p:cNvPr>
              <p:cNvCxnSpPr>
                <a:cxnSpLocks/>
                <a:stCxn id="92" idx="3"/>
                <a:endCxn id="89" idx="0"/>
              </p:cNvCxnSpPr>
              <p:nvPr/>
            </p:nvCxnSpPr>
            <p:spPr bwMode="auto">
              <a:xfrm>
                <a:off x="5525293" y="2545463"/>
                <a:ext cx="650203" cy="829995"/>
              </a:xfrm>
              <a:prstGeom prst="bentConnector2">
                <a:avLst/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97" name="Elbow Connector 96">
                <a:extLst>
                  <a:ext uri="{FF2B5EF4-FFF2-40B4-BE49-F238E27FC236}">
                    <a16:creationId xmlns:a16="http://schemas.microsoft.com/office/drawing/2014/main" id="{90C54ED6-95DE-0042-AE0A-1BAAD4EBFD07}"/>
                  </a:ext>
                </a:extLst>
              </p:cNvPr>
              <p:cNvCxnSpPr>
                <a:cxnSpLocks/>
                <a:stCxn id="89" idx="2"/>
                <a:endCxn id="91" idx="2"/>
              </p:cNvCxnSpPr>
              <p:nvPr/>
            </p:nvCxnSpPr>
            <p:spPr bwMode="auto">
              <a:xfrm rot="5400000">
                <a:off x="5484089" y="4029796"/>
                <a:ext cx="699954" cy="682861"/>
              </a:xfrm>
              <a:prstGeom prst="bentConnector2">
                <a:avLst/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98" name="Elbow Connector 97">
                <a:extLst>
                  <a:ext uri="{FF2B5EF4-FFF2-40B4-BE49-F238E27FC236}">
                    <a16:creationId xmlns:a16="http://schemas.microsoft.com/office/drawing/2014/main" id="{7FFD50EB-E250-5E42-B72D-3CFC6EDD898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 flipH="1" flipV="1">
                <a:off x="4691197" y="4334648"/>
                <a:ext cx="626795" cy="1"/>
              </a:xfrm>
              <a:prstGeom prst="bentConnector3">
                <a:avLst>
                  <a:gd name="adj1" fmla="val 50000"/>
                </a:avLst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99" name="Elbow Connector 98">
                <a:extLst>
                  <a:ext uri="{FF2B5EF4-FFF2-40B4-BE49-F238E27FC236}">
                    <a16:creationId xmlns:a16="http://schemas.microsoft.com/office/drawing/2014/main" id="{23EB6DFF-3F96-4E41-BD4A-3E92C0124237}"/>
                  </a:ext>
                </a:extLst>
              </p:cNvPr>
              <p:cNvCxnSpPr>
                <a:cxnSpLocks/>
                <a:stCxn id="92" idx="0"/>
                <a:endCxn id="86" idx="0"/>
              </p:cNvCxnSpPr>
              <p:nvPr/>
            </p:nvCxnSpPr>
            <p:spPr bwMode="auto">
              <a:xfrm rot="16200000" flipH="1" flipV="1">
                <a:off x="3352471" y="1714076"/>
                <a:ext cx="1023936" cy="2280309"/>
              </a:xfrm>
              <a:prstGeom prst="bentConnector3">
                <a:avLst>
                  <a:gd name="adj1" fmla="val -22326"/>
                </a:avLst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00" name="Elbow Connector 99">
                <a:extLst>
                  <a:ext uri="{FF2B5EF4-FFF2-40B4-BE49-F238E27FC236}">
                    <a16:creationId xmlns:a16="http://schemas.microsoft.com/office/drawing/2014/main" id="{5C61C195-B05D-A746-8679-1D606BF29BAD}"/>
                  </a:ext>
                </a:extLst>
              </p:cNvPr>
              <p:cNvCxnSpPr>
                <a:cxnSpLocks/>
                <a:stCxn id="86" idx="2"/>
                <a:endCxn id="91" idx="0"/>
              </p:cNvCxnSpPr>
              <p:nvPr/>
            </p:nvCxnSpPr>
            <p:spPr bwMode="auto">
              <a:xfrm rot="16200000" flipH="1">
                <a:off x="3349815" y="3539046"/>
                <a:ext cx="556625" cy="1807687"/>
              </a:xfrm>
              <a:prstGeom prst="bentConnector2">
                <a:avLst/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779269" y="5483420"/>
              <a:ext cx="708587" cy="316516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8753657" y="4636337"/>
              <a:ext cx="1559871" cy="1060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kern="0" dirty="0">
                  <a:solidFill>
                    <a:srgbClr val="333300"/>
                  </a:solidFill>
                  <a:latin typeface="Arial" panose="020B0604020202020204"/>
                </a:rPr>
                <a:t>An Autonomous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kern="0" dirty="0">
                  <a:solidFill>
                    <a:srgbClr val="333300"/>
                  </a:solidFill>
                  <a:latin typeface="Arial" panose="020B0604020202020204"/>
                </a:rPr>
                <a:t>Medical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kern="0" dirty="0">
                  <a:solidFill>
                    <a:srgbClr val="333300"/>
                  </a:solidFill>
                  <a:latin typeface="Arial" panose="020B0604020202020204"/>
                </a:rPr>
                <a:t>Care System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451530" y="4324226"/>
              <a:ext cx="2352435" cy="1869654"/>
            </a:xfrm>
            <a:prstGeom prst="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249121" y="724462"/>
              <a:ext cx="4183546" cy="1387892"/>
              <a:chOff x="2922530" y="934122"/>
              <a:chExt cx="4183546" cy="1387892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75906" y="947831"/>
                <a:ext cx="893127" cy="893644"/>
              </a:xfrm>
              <a:prstGeom prst="rect">
                <a:avLst/>
              </a:prstGeom>
              <a:solidFill>
                <a:srgbClr val="336699">
                  <a:lumMod val="40000"/>
                  <a:lumOff val="60000"/>
                </a:srgbClr>
              </a:solidFill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2922530" y="1798794"/>
                <a:ext cx="13965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kern="0" dirty="0">
                    <a:solidFill>
                      <a:srgbClr val="333300"/>
                    </a:solidFill>
                    <a:latin typeface="Arial" panose="020B0604020202020204"/>
                  </a:rPr>
                  <a:t>MDIRA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kern="0" dirty="0">
                    <a:solidFill>
                      <a:srgbClr val="333300"/>
                    </a:solidFill>
                    <a:latin typeface="Arial" panose="020B0604020202020204"/>
                  </a:rPr>
                  <a:t>Specifications</a:t>
                </a: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4319067" y="934122"/>
                <a:ext cx="2787009" cy="1384995"/>
                <a:chOff x="4813193" y="811870"/>
                <a:chExt cx="3081863" cy="1530636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5232265" y="811870"/>
                  <a:ext cx="2662791" cy="15306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200" b="1" kern="0" dirty="0">
                      <a:solidFill>
                        <a:srgbClr val="333300"/>
                      </a:solidFill>
                      <a:latin typeface="Arial" panose="020B0604020202020204"/>
                    </a:rPr>
                    <a:t>Requirements &amp; Guidance for:</a:t>
                  </a:r>
                </a:p>
                <a:p>
                  <a:pPr marL="285750" indent="-285750" defTabSz="9144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200" b="1" kern="0" dirty="0">
                      <a:solidFill>
                        <a:srgbClr val="333300"/>
                      </a:solidFill>
                      <a:latin typeface="Arial" panose="020B0604020202020204"/>
                    </a:rPr>
                    <a:t>Interoperability</a:t>
                  </a:r>
                </a:p>
                <a:p>
                  <a:pPr marL="285750" indent="-285750" defTabSz="9144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200" b="1" kern="0" dirty="0">
                      <a:solidFill>
                        <a:srgbClr val="333300"/>
                      </a:solidFill>
                      <a:latin typeface="Arial" panose="020B0604020202020204"/>
                    </a:rPr>
                    <a:t>Security</a:t>
                  </a:r>
                </a:p>
                <a:p>
                  <a:pPr marL="285750" indent="-285750" defTabSz="9144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200" b="1" kern="0" dirty="0">
                      <a:solidFill>
                        <a:srgbClr val="333300"/>
                      </a:solidFill>
                      <a:latin typeface="Arial" panose="020B0604020202020204"/>
                    </a:rPr>
                    <a:t>Modularity</a:t>
                  </a:r>
                </a:p>
                <a:p>
                  <a:pPr marL="285750" indent="-285750" defTabSz="9144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200" b="1" kern="0" dirty="0">
                      <a:solidFill>
                        <a:srgbClr val="333300"/>
                      </a:solidFill>
                      <a:latin typeface="Arial" panose="020B0604020202020204"/>
                    </a:rPr>
                    <a:t>Functionality</a:t>
                  </a:r>
                </a:p>
                <a:p>
                  <a:pPr marL="285750" indent="-285750" defTabSz="9144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200" b="1" kern="0" dirty="0">
                      <a:solidFill>
                        <a:srgbClr val="333300"/>
                      </a:solidFill>
                      <a:latin typeface="Arial" panose="020B0604020202020204"/>
                    </a:rPr>
                    <a:t>Implementation</a:t>
                  </a:r>
                </a:p>
                <a:p>
                  <a:pPr marL="285750" indent="-285750" defTabSz="9144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200" b="1" kern="0" dirty="0">
                      <a:solidFill>
                        <a:srgbClr val="333300"/>
                      </a:solidFill>
                      <a:latin typeface="Arial" panose="020B0604020202020204"/>
                    </a:rPr>
                    <a:t>Etc. </a:t>
                  </a:r>
                </a:p>
              </p:txBody>
            </p:sp>
            <p:sp>
              <p:nvSpPr>
                <p:cNvPr id="85" name="Left Brace 84"/>
                <p:cNvSpPr/>
                <p:nvPr/>
              </p:nvSpPr>
              <p:spPr bwMode="auto">
                <a:xfrm>
                  <a:off x="4813193" y="1069881"/>
                  <a:ext cx="342872" cy="1119099"/>
                </a:xfrm>
                <a:prstGeom prst="leftBrace">
                  <a:avLst/>
                </a:prstGeom>
                <a:noFill/>
                <a:ln w="9525" cap="flat" cmpd="sng" algn="ctr">
                  <a:solidFill>
                    <a:srgbClr val="3333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4572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600" kern="0" dirty="0">
                    <a:solidFill>
                      <a:srgbClr val="333300"/>
                    </a:solidFill>
                    <a:latin typeface="Arial" panose="020B0604020202020204"/>
                  </a:endParaRPr>
                </a:p>
              </p:txBody>
            </p:sp>
          </p:grpSp>
        </p:grpSp>
        <p:sp>
          <p:nvSpPr>
            <p:cNvPr id="79" name="Right Arrow 78"/>
            <p:cNvSpPr/>
            <p:nvPr/>
          </p:nvSpPr>
          <p:spPr bwMode="auto">
            <a:xfrm rot="16200000">
              <a:off x="3688038" y="3777379"/>
              <a:ext cx="560310" cy="252549"/>
            </a:xfrm>
            <a:prstGeom prst="rightArrow">
              <a:avLst/>
            </a:prstGeom>
            <a:solidFill>
              <a:srgbClr val="336699">
                <a:lumMod val="60000"/>
                <a:lumOff val="40000"/>
              </a:srgbClr>
            </a:solidFill>
            <a:ln w="9525" cap="flat" cmpd="sng" algn="ctr">
              <a:solidFill>
                <a:srgbClr val="33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  <p:sp>
          <p:nvSpPr>
            <p:cNvPr id="80" name="Right Arrow 79"/>
            <p:cNvSpPr/>
            <p:nvPr/>
          </p:nvSpPr>
          <p:spPr bwMode="auto">
            <a:xfrm rot="5400000">
              <a:off x="3688037" y="2223554"/>
              <a:ext cx="560310" cy="252549"/>
            </a:xfrm>
            <a:prstGeom prst="rightArrow">
              <a:avLst/>
            </a:prstGeom>
            <a:solidFill>
              <a:srgbClr val="336699">
                <a:lumMod val="60000"/>
                <a:lumOff val="40000"/>
              </a:srgbClr>
            </a:solidFill>
            <a:ln w="9525" cap="flat" cmpd="sng" algn="ctr">
              <a:solidFill>
                <a:srgbClr val="33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</p:grpSp>
      <p:sp>
        <p:nvSpPr>
          <p:cNvPr id="52" name="Title 1"/>
          <p:cNvSpPr txBox="1">
            <a:spLocks/>
          </p:cNvSpPr>
          <p:nvPr/>
        </p:nvSpPr>
        <p:spPr>
          <a:xfrm>
            <a:off x="457200" y="419100"/>
            <a:ext cx="11277600" cy="762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000" dirty="0">
                <a:cs typeface="Arial" charset="0"/>
              </a:rPr>
              <a:t>MDIRA Role in System Development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06798"/>
      </p:ext>
    </p:extLst>
  </p:cSld>
  <p:clrMapOvr>
    <a:masterClrMapping/>
  </p:clrMapOvr>
</p:sld>
</file>

<file path=ppt/theme/theme1.xml><?xml version="1.0" encoding="utf-8"?>
<a:theme xmlns:a="http://schemas.openxmlformats.org/drawingml/2006/main" name="APL-PowerPoint-Theme_light">
  <a:themeElements>
    <a:clrScheme name="Custom 2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C73"/>
      </a:accent1>
      <a:accent2>
        <a:srgbClr val="3E8EDE"/>
      </a:accent2>
      <a:accent3>
        <a:srgbClr val="74AA50"/>
      </a:accent3>
      <a:accent4>
        <a:srgbClr val="D2D755"/>
      </a:accent4>
      <a:accent5>
        <a:srgbClr val="FF9E16"/>
      </a:accent5>
      <a:accent6>
        <a:srgbClr val="E03C30"/>
      </a:accent6>
      <a:hlink>
        <a:srgbClr val="0537FF"/>
      </a:hlink>
      <a:folHlink>
        <a:srgbClr val="953A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noFill/>
        </a:ln>
      </a:spPr>
      <a:bodyPr wrap="square" rtlCol="0">
        <a:spAutoFit/>
      </a:bodyPr>
      <a:lstStyle>
        <a:defPPr>
          <a:defRPr sz="2000" dirty="0" err="1" smtClean="0">
            <a:solidFill>
              <a:schemeClr val="tx2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7" id="{D5AB2CCB-F734-094D-822F-E895E5EA6644}" vid="{E1837D55-A0FF-BB4B-B466-BB2DCD3B40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57BFD2CB1E744298C1AF8AA7379FF3" ma:contentTypeVersion="2" ma:contentTypeDescription="Create a new document." ma:contentTypeScope="" ma:versionID="5e5edfd3ff4647b6398a429cc3de810e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targetNamespace="http://schemas.microsoft.com/office/2006/metadata/properties" ma:root="true" ma:fieldsID="b0baf92c7a4c4eedf4e3329f85509741" ns1:_="" ns2:_="">
    <xsd:import namespace="http://schemas.microsoft.com/sharepoint/v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0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96FBC9-784B-43FA-9D6B-E8D2B98C1D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BB476B-CD8A-49EB-9796-541DDF5EF90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D40F77-8A3D-42C1-A42A-4523542BD1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Extended-Template_Light-Theme_16x9</Template>
  <TotalTime>786</TotalTime>
  <Words>120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.AppleSystemUIFont</vt:lpstr>
      <vt:lpstr>Arial</vt:lpstr>
      <vt:lpstr>Calibri</vt:lpstr>
      <vt:lpstr>Courier New</vt:lpstr>
      <vt:lpstr>Helvetica</vt:lpstr>
      <vt:lpstr>Wingdings</vt:lpstr>
      <vt:lpstr>APL-PowerPoint-Theme_light</vt:lpstr>
      <vt:lpstr>PowerPoint Presentation</vt:lpstr>
      <vt:lpstr>PowerPoint Presentation</vt:lpstr>
    </vt:vector>
  </TitlesOfParts>
  <Manager/>
  <Company>Johns Hopkins University - Applied Physics Lab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MDIRA Update</dc:title>
  <dc:subject/>
  <dc:creator>Rizzuto, Jan M.</dc:creator>
  <cp:keywords/>
  <dc:description>Version 1.0</dc:description>
  <cp:lastModifiedBy>Todd Cooper</cp:lastModifiedBy>
  <cp:revision>18</cp:revision>
  <cp:lastPrinted>2017-08-24T18:44:08Z</cp:lastPrinted>
  <dcterms:created xsi:type="dcterms:W3CDTF">2021-04-20T02:33:18Z</dcterms:created>
  <dcterms:modified xsi:type="dcterms:W3CDTF">2021-05-04T18:29:52Z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0x0101009757BFD2CB1E744298C1AF8AA7379FF3</vt:lpwstr>
  </property>
</Properties>
</file>