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3B86-99F7-4C09-9685-0192E7FE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09221-387E-4189-B489-8B18CE99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D136-D2AF-4849-AEDC-DC6DE7CF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9128-E3EA-4534-AC35-5975F59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D84-7C83-4C25-8793-40967F0E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6DB-7B49-44F8-9F48-AD165980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89E22-4D28-49CB-A21F-C777C7A58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048F-9071-4A5E-9D4D-2C2E6CFB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7DB-15FE-4216-8A62-5DDEB9AC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6CD5-7334-4A1A-9313-3FE9A211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64E47-6A58-43B0-BC3E-9357F8DE4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F23A6-1F69-4AF2-92D4-4CD5051C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04CE-94A3-4EB6-ADC5-2C6D0C29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FBBB-FD23-4048-9AC3-CC1D630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A57B-CB74-4658-B913-7EBFD53E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7C5-1603-4475-96C2-A9052EC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E54B-C1D7-4670-9967-EFC29FCC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90E3-72C0-4738-9290-46CEEEBC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0332-2E46-4393-84D1-EE8F84A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4B21-B522-4410-8597-3858C0C6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5898-B582-49E4-B744-2DAB3805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11BA-C92F-4DB8-8219-D3E9618A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047B-4FC0-4D43-BCC3-8D5846B0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2AEB-E3FB-4892-B522-981D60D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B870-B888-4456-A957-0E3A05D3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FC09-795C-4771-A46E-5C50866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3DBC-DFAF-4970-ACA4-5250A1970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A2912-5DB0-4B24-A30E-24E51817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61E0-80AE-41AE-A33B-B892ACED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F9410-FB9A-4C5F-B00E-6E5AE76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0618-CC99-47A5-8A5A-5100F18F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A57B-26CB-4DC6-B67F-9FFFE03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0650-424F-4F60-9AF6-82AC26C1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022F-1B4E-43C4-A5E5-67D4852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3D751-882C-4DB5-8D25-60B0D118A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D8624-4EB6-451F-8D25-BE333437C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96C47-A804-4CC9-B7DE-8CCAB2B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BCC50-3E99-4D34-B4D4-E017EE1D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842FD-D810-4991-9895-68DC1963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D39D-8BFF-43DB-9851-9477DAC7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3ACFB-A554-435F-AAE3-77ECA741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E12D0-0471-46F9-BD0B-7B5DE90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F1672-A49D-4A6C-836F-4145174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8BBE7-3757-43DE-BC81-4A748A0E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9DF00-98DC-47F8-824A-1DC213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0031-CEF3-45BE-85C8-AA4C46E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BB68-FE08-4A1F-BC57-A6A6BF1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838C-492D-43AE-B69A-530CCA3B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0DAED-087E-48B4-B93F-219312C4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6D16E-5042-4287-B918-0E6E4A9F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E51D-D539-454B-8D75-529C0B1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3727E-BF06-4643-AB64-A798575B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E4E-D5B0-4897-B665-4D3D833E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FDE2D-D5FC-45FF-A642-168EFB8E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DB25-99B6-467A-A299-27A80489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EAEE-BC96-4841-8889-DAD2FFA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BB4C-EEDA-481D-A379-9323EE9B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9156-5616-46A6-88EB-99849B2D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B5AC-FF51-4E4F-A99F-7D4CDA6A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5169-DAC1-4DF7-8233-C24D6960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4191-0386-44F9-9497-CD565F5C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79FE-F2B8-4F38-B4B7-E17A89FC261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DD35-7BC9-4754-9EF2-2F5FDF98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A23F-7EF9-43A1-81ED-4306DEF7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682AC2A2-1A51-46F3-BCC4-4391E7B69BFC}"/>
              </a:ext>
            </a:extLst>
          </p:cNvPr>
          <p:cNvGrpSpPr/>
          <p:nvPr/>
        </p:nvGrpSpPr>
        <p:grpSpPr>
          <a:xfrm>
            <a:off x="1542383" y="4454613"/>
            <a:ext cx="2885277" cy="1155560"/>
            <a:chOff x="1244961" y="4280606"/>
            <a:chExt cx="2885277" cy="11555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AA06D7-31A3-4EDC-9911-E37AD67868D0}"/>
                </a:ext>
              </a:extLst>
            </p:cNvPr>
            <p:cNvSpPr/>
            <p:nvPr/>
          </p:nvSpPr>
          <p:spPr>
            <a:xfrm>
              <a:off x="1244961" y="4280606"/>
              <a:ext cx="1350462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DB6E5DB-CD87-4B34-BE02-80D401362ABA}"/>
                </a:ext>
              </a:extLst>
            </p:cNvPr>
            <p:cNvSpPr/>
            <p:nvPr/>
          </p:nvSpPr>
          <p:spPr>
            <a:xfrm>
              <a:off x="2596189" y="4280606"/>
              <a:ext cx="1534049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Alert Provider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BEA5D8-9A62-4F17-A63E-E720906BD762}"/>
              </a:ext>
            </a:extLst>
          </p:cNvPr>
          <p:cNvGrpSpPr/>
          <p:nvPr/>
        </p:nvGrpSpPr>
        <p:grpSpPr>
          <a:xfrm>
            <a:off x="1542383" y="1175772"/>
            <a:ext cx="2880755" cy="1155560"/>
            <a:chOff x="827087" y="2944167"/>
            <a:chExt cx="2880755" cy="11555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224676-2C51-4F4B-BEE0-2BC26A972EB1}"/>
                </a:ext>
              </a:extLst>
            </p:cNvPr>
            <p:cNvSpPr/>
            <p:nvPr/>
          </p:nvSpPr>
          <p:spPr>
            <a:xfrm>
              <a:off x="827087" y="2944167"/>
              <a:ext cx="1346705" cy="11555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Consumer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8E025D-6ABB-429E-921F-14918D418BD3}"/>
                </a:ext>
              </a:extLst>
            </p:cNvPr>
            <p:cNvSpPr/>
            <p:nvPr/>
          </p:nvSpPr>
          <p:spPr>
            <a:xfrm>
              <a:off x="2173792" y="2944167"/>
              <a:ext cx="1534050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Alert Consumer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8F3CCF7-82BE-441F-BF70-BD1E87851285}"/>
              </a:ext>
            </a:extLst>
          </p:cNvPr>
          <p:cNvSpPr txBox="1"/>
          <p:nvPr/>
        </p:nvSpPr>
        <p:spPr>
          <a:xfrm>
            <a:off x="1486305" y="2368994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DEV-38  Establish Medical Alert Exchange</a:t>
            </a:r>
            <a:endParaRPr lang="en-US" sz="16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AB1BEC-C043-4962-A45F-5492619DC989}"/>
              </a:ext>
            </a:extLst>
          </p:cNvPr>
          <p:cNvCxnSpPr>
            <a:cxnSpLocks/>
          </p:cNvCxnSpPr>
          <p:nvPr/>
        </p:nvCxnSpPr>
        <p:spPr>
          <a:xfrm flipH="1">
            <a:off x="3555632" y="2331332"/>
            <a:ext cx="1" cy="2123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D19134-0132-4468-9389-3D9FC0A79A40}"/>
              </a:ext>
            </a:extLst>
          </p:cNvPr>
          <p:cNvCxnSpPr>
            <a:cxnSpLocks/>
          </p:cNvCxnSpPr>
          <p:nvPr/>
        </p:nvCxnSpPr>
        <p:spPr>
          <a:xfrm flipV="1">
            <a:off x="3756593" y="2331333"/>
            <a:ext cx="1" cy="2110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92A0A9F-5A46-4F4B-B619-C034D7EE1D50}"/>
              </a:ext>
            </a:extLst>
          </p:cNvPr>
          <p:cNvSpPr txBox="1"/>
          <p:nvPr/>
        </p:nvSpPr>
        <p:spPr>
          <a:xfrm>
            <a:off x="1486305" y="3399516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DEV-41 Manage Medical Alert Delegation</a:t>
            </a:r>
            <a:endParaRPr 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B07DD-8CCD-4FF7-AB36-085FF92D77D8}"/>
              </a:ext>
            </a:extLst>
          </p:cNvPr>
          <p:cNvSpPr txBox="1"/>
          <p:nvPr/>
        </p:nvSpPr>
        <p:spPr>
          <a:xfrm>
            <a:off x="3824142" y="2706117"/>
            <a:ext cx="17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DEV-39  Publish Medical Alert Update</a:t>
            </a:r>
            <a:endParaRPr lang="en-US" sz="16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B5E85A6-F5DE-40BC-BBCB-01C7DDD6724A}"/>
              </a:ext>
            </a:extLst>
          </p:cNvPr>
          <p:cNvSpPr txBox="1"/>
          <p:nvPr/>
        </p:nvSpPr>
        <p:spPr>
          <a:xfrm>
            <a:off x="5945516" y="5019841"/>
            <a:ext cx="12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DEV-39</a:t>
            </a:r>
            <a:endParaRPr lang="en-US" sz="16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C99935B-BE53-4E10-A81B-EB324F7A729A}"/>
              </a:ext>
            </a:extLst>
          </p:cNvPr>
          <p:cNvCxnSpPr>
            <a:cxnSpLocks/>
          </p:cNvCxnSpPr>
          <p:nvPr/>
        </p:nvCxnSpPr>
        <p:spPr>
          <a:xfrm flipH="1">
            <a:off x="5603984" y="4869950"/>
            <a:ext cx="15570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5C85DF7-182E-4FAD-BF54-72803250B5C6}"/>
              </a:ext>
            </a:extLst>
          </p:cNvPr>
          <p:cNvCxnSpPr>
            <a:cxnSpLocks/>
          </p:cNvCxnSpPr>
          <p:nvPr/>
        </p:nvCxnSpPr>
        <p:spPr>
          <a:xfrm flipV="1">
            <a:off x="5608760" y="5019841"/>
            <a:ext cx="1333155" cy="2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552B81A-4E42-40E3-8565-27F8B966CF35}"/>
              </a:ext>
            </a:extLst>
          </p:cNvPr>
          <p:cNvGrpSpPr/>
          <p:nvPr/>
        </p:nvGrpSpPr>
        <p:grpSpPr>
          <a:xfrm>
            <a:off x="6941915" y="4231230"/>
            <a:ext cx="3965235" cy="1583564"/>
            <a:chOff x="6772081" y="4954862"/>
            <a:chExt cx="3965235" cy="158356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54214D-4B0F-4572-A6C5-3185392F483C}"/>
                </a:ext>
              </a:extLst>
            </p:cNvPr>
            <p:cNvSpPr/>
            <p:nvPr/>
          </p:nvSpPr>
          <p:spPr>
            <a:xfrm>
              <a:off x="9068633" y="4979019"/>
              <a:ext cx="1668683" cy="9512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 ACM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E7A4FE6-F54F-40CD-99F7-CD1A5FB8E5C1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>
              <a:off x="8306131" y="5454641"/>
              <a:ext cx="762502" cy="100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94709BF-81CC-4CC8-A889-EBC3FE864230}"/>
                </a:ext>
              </a:extLst>
            </p:cNvPr>
            <p:cNvCxnSpPr>
              <a:cxnSpLocks/>
            </p:cNvCxnSpPr>
            <p:nvPr/>
          </p:nvCxnSpPr>
          <p:spPr>
            <a:xfrm>
              <a:off x="8306131" y="5260957"/>
              <a:ext cx="762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F0AA88-48E3-4D86-9BBE-854BB60CFB76}"/>
                </a:ext>
              </a:extLst>
            </p:cNvPr>
            <p:cNvSpPr txBox="1"/>
            <p:nvPr/>
          </p:nvSpPr>
          <p:spPr>
            <a:xfrm>
              <a:off x="8329951" y="5469756"/>
              <a:ext cx="839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DEV-04</a:t>
              </a:r>
              <a:endParaRPr lang="en-US" sz="1600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1471B6-8E72-4757-BCA4-7136B4D1C0A9}"/>
                </a:ext>
              </a:extLst>
            </p:cNvPr>
            <p:cNvSpPr txBox="1"/>
            <p:nvPr/>
          </p:nvSpPr>
          <p:spPr>
            <a:xfrm>
              <a:off x="8329949" y="4954862"/>
              <a:ext cx="839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DEV-04</a:t>
              </a:r>
              <a:endParaRPr lang="en-US" sz="1600" b="1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4127504-210F-40C5-8D51-5BAF1DB0E7BF}"/>
                </a:ext>
              </a:extLst>
            </p:cNvPr>
            <p:cNvGrpSpPr/>
            <p:nvPr/>
          </p:nvGrpSpPr>
          <p:grpSpPr>
            <a:xfrm>
              <a:off x="6772081" y="4957187"/>
              <a:ext cx="1534050" cy="1581239"/>
              <a:chOff x="7967835" y="4746171"/>
              <a:chExt cx="1534050" cy="158123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A47650F-24B8-47F8-81C1-EAD8604E55FB}"/>
                  </a:ext>
                </a:extLst>
              </p:cNvPr>
              <p:cNvSpPr/>
              <p:nvPr/>
            </p:nvSpPr>
            <p:spPr>
              <a:xfrm>
                <a:off x="7967835" y="4746171"/>
                <a:ext cx="1534050" cy="95124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SOMDS 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ACM Gateway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8B54E69-316E-4739-BFC6-68E6480FE06F}"/>
                  </a:ext>
                </a:extLst>
              </p:cNvPr>
              <p:cNvSpPr/>
              <p:nvPr/>
            </p:nvSpPr>
            <p:spPr>
              <a:xfrm>
                <a:off x="7968343" y="5701713"/>
                <a:ext cx="1533542" cy="62569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SOMDS V2 Gateway</a:t>
                </a: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3A029E3-F618-4526-AEEF-DEF4027F8F96}"/>
                </a:ext>
              </a:extLst>
            </p:cNvPr>
            <p:cNvSpPr txBox="1"/>
            <p:nvPr/>
          </p:nvSpPr>
          <p:spPr>
            <a:xfrm>
              <a:off x="8329949" y="5646641"/>
              <a:ext cx="839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DEV-05</a:t>
              </a:r>
              <a:endParaRPr lang="en-US" sz="1600" b="1" dirty="0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11A13635-0767-4EDF-8B12-E6C96938A5B1}"/>
              </a:ext>
            </a:extLst>
          </p:cNvPr>
          <p:cNvSpPr txBox="1"/>
          <p:nvPr/>
        </p:nvSpPr>
        <p:spPr>
          <a:xfrm>
            <a:off x="3819891" y="3432933"/>
            <a:ext cx="17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DEV-42  Delegate Medical Alert</a:t>
            </a:r>
            <a:endParaRPr lang="en-US" sz="16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8B13C05-354D-4B41-BD25-0D51758A5F86}"/>
              </a:ext>
            </a:extLst>
          </p:cNvPr>
          <p:cNvSpPr txBox="1"/>
          <p:nvPr/>
        </p:nvSpPr>
        <p:spPr>
          <a:xfrm>
            <a:off x="1486305" y="2884255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DEV-40  Retrieve Medical Alert Status</a:t>
            </a:r>
            <a:endParaRPr lang="en-US" sz="16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E4F6F83-F9C6-44F4-AE44-133242813C34}"/>
              </a:ext>
            </a:extLst>
          </p:cNvPr>
          <p:cNvSpPr txBox="1"/>
          <p:nvPr/>
        </p:nvSpPr>
        <p:spPr>
          <a:xfrm>
            <a:off x="5944623" y="4228885"/>
            <a:ext cx="121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DEV-38</a:t>
            </a:r>
            <a:endParaRPr lang="en-US" sz="16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4187627-A7B1-4C14-B8D8-97827428FD25}"/>
              </a:ext>
            </a:extLst>
          </p:cNvPr>
          <p:cNvSpPr txBox="1"/>
          <p:nvPr/>
        </p:nvSpPr>
        <p:spPr>
          <a:xfrm>
            <a:off x="1486304" y="3918684"/>
            <a:ext cx="2202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DEV-43  Update Alert Acknowledgement Status</a:t>
            </a:r>
            <a:endParaRPr lang="en-US" sz="16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7799404-9EC7-4B77-9605-1C7459A69B04}"/>
              </a:ext>
            </a:extLst>
          </p:cNvPr>
          <p:cNvSpPr txBox="1"/>
          <p:nvPr/>
        </p:nvSpPr>
        <p:spPr>
          <a:xfrm>
            <a:off x="5944623" y="4418567"/>
            <a:ext cx="12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DEV-40</a:t>
            </a:r>
            <a:endParaRPr lang="en-US" sz="16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038C248-B180-477E-8CB9-8157FCDF9BBC}"/>
              </a:ext>
            </a:extLst>
          </p:cNvPr>
          <p:cNvSpPr txBox="1"/>
          <p:nvPr/>
        </p:nvSpPr>
        <p:spPr>
          <a:xfrm>
            <a:off x="5944623" y="4584880"/>
            <a:ext cx="12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DEV-43</a:t>
            </a:r>
            <a:endParaRPr lang="en-US" sz="1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C843D0-5E6F-4EEE-8B5F-BBB28E3EBA0E}"/>
              </a:ext>
            </a:extLst>
          </p:cNvPr>
          <p:cNvSpPr/>
          <p:nvPr/>
        </p:nvSpPr>
        <p:spPr>
          <a:xfrm>
            <a:off x="1284850" y="1043205"/>
            <a:ext cx="4322016" cy="47715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7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3828</TotalTime>
  <Words>56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Supplement Diagrams</dc:title>
  <dc:creator>Todd Cooper</dc:creator>
  <cp:lastModifiedBy>Todd Cooper</cp:lastModifiedBy>
  <cp:revision>88</cp:revision>
  <dcterms:created xsi:type="dcterms:W3CDTF">2020-07-20T18:42:23Z</dcterms:created>
  <dcterms:modified xsi:type="dcterms:W3CDTF">2022-11-07T19:51:22Z</dcterms:modified>
</cp:coreProperties>
</file>