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1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329225" y="5430767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860668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ICU Dashboard</a:t>
            </a:r>
            <a:endParaRPr dirty="0"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848917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233167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214617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868292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430767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848917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214617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3320417"/>
            <a:ext cx="0" cy="9229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538845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538845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Ken Fuchs</cp:lastModifiedBy>
  <cp:revision>11</cp:revision>
  <dcterms:created xsi:type="dcterms:W3CDTF">2020-10-25T20:19:22Z</dcterms:created>
  <dcterms:modified xsi:type="dcterms:W3CDTF">2022-11-15T15:38:05Z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