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D8D813-AFA9-E6EB-BC80-28230BFD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66" y="1090617"/>
            <a:ext cx="7932668" cy="46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90</cp:revision>
  <dcterms:created xsi:type="dcterms:W3CDTF">2020-07-20T18:42:23Z</dcterms:created>
  <dcterms:modified xsi:type="dcterms:W3CDTF">2022-12-19T19:36:11Z</dcterms:modified>
</cp:coreProperties>
</file>