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99" d="100"/>
          <a:sy n="99" d="100"/>
        </p:scale>
        <p:origin x="63" y="4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C3B86-99F7-4C09-9685-0192E7FEB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09221-387E-4189-B489-8B18CE990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8D136-D2AF-4849-AEDC-DC6DE7CF1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19128-E3EA-4534-AC35-5975F599E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D2D84-7C83-4C25-8793-40967F0E1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5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7D6DB-7B49-44F8-9F48-AD165980A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689E22-4D28-49CB-A21F-C777C7A58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C048F-9071-4A5E-9D4D-2C2E6CFBC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557DB-15FE-4216-8A62-5DDEB9AC4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76CD5-7334-4A1A-9313-3FE9A211C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49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A64E47-6A58-43B0-BC3E-9357F8DE4E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F23A6-1F69-4AF2-92D4-4CD5051C0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D04CE-94A3-4EB6-ADC5-2C6D0C297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2FBBB-FD23-4048-9AC3-CC1D6306B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CA57B-CB74-4658-B913-7EBFD53E6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4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6E7C5-1603-4475-96C2-A9052EC17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EE54B-C1D7-4670-9967-EFC29FCC2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A90E3-72C0-4738-9290-46CEEEBC4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F0332-2E46-4393-84D1-EE8F84AC4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D4B21-B522-4410-8597-3858C0C68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51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5898-B582-49E4-B744-2DAB38056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211BA-C92F-4DB8-8219-D3E9618AF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F047B-4FC0-4D43-BCC3-8D5846B08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82AEB-E3FB-4892-B522-981D60D1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FB870-B888-4456-A957-0E3A05D3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9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CFC09-795C-4771-A46E-5C5086632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B3DBC-DFAF-4970-ACA4-5250A19707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7A2912-5DB0-4B24-A30E-24E518172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E61E0-80AE-41AE-A33B-B892ACED7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F9410-FB9A-4C5F-B00E-6E5AE7679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60618-CC99-47A5-8A5A-5100F18FA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1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6A57B-26CB-4DC6-B67F-9FFFE03B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D0650-424F-4F60-9AF6-82AC26C1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2022F-1B4E-43C4-A5E5-67D4852B8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93D751-882C-4DB5-8D25-60B0D118A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9D8624-4EB6-451F-8D25-BE333437C1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D96C47-A804-4CC9-B7DE-8CCAB2BF9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EBCC50-3E99-4D34-B4D4-E017EE1D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8842FD-D810-4991-9895-68DC1963D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7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FD39D-8BFF-43DB-9851-9477DAC7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13ACFB-A554-435F-AAE3-77ECA741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2E12D0-0471-46F9-BD0B-7B5DE90B9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F1672-A49D-4A6C-836F-41451744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7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98BBE7-3757-43DE-BC81-4A748A0E8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B9DF00-98DC-47F8-824A-1DC213E65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F0031-CEF3-45BE-85C8-AA4C46EDF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3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9BB68-FE08-4A1F-BC57-A6A6BF1BB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6838C-492D-43AE-B69A-530CCA3B8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0DAED-087E-48B4-B93F-219312C41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6D16E-5042-4287-B918-0E6E4A9FC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3E51D-D539-454B-8D75-529C0B101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3727E-BF06-4643-AB64-A798575B1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1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A6E4E-D5B0-4897-B665-4D3D833EE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FDE2D-D5FC-45FF-A642-168EFB8E8A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3DB25-99B6-467A-A299-27A804894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BEAEE-BC96-4841-8889-DAD2FFAE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6BB4C-EEDA-481D-A379-9323EE9BE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59156-5616-46A6-88EB-99849B2D7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5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A7B5AC-FF51-4E4F-A99F-7D4CDA6A7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A5169-DAC1-4DF7-8233-C24D69602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F4191-0386-44F9-9497-CD565F5C3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B79FE-F2B8-4F38-B4B7-E17A89FC261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3DD35-7BC9-4754-9EF2-2F5FDF983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EA23F-7EF9-43A1-81ED-4306DEF7A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22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C0595C9B-C8A5-37E1-3C60-12D841FDE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699" y="1065158"/>
            <a:ext cx="4948602" cy="472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376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SDPi Supplement Diagrams</dc:title>
  <dc:creator>Todd Cooper</dc:creator>
  <cp:lastModifiedBy>Todd Cooper</cp:lastModifiedBy>
  <cp:revision>89</cp:revision>
  <dcterms:created xsi:type="dcterms:W3CDTF">2020-07-20T18:42:23Z</dcterms:created>
  <dcterms:modified xsi:type="dcterms:W3CDTF">2022-12-19T18:34:56Z</dcterms:modified>
</cp:coreProperties>
</file>