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022F268-184D-D473-67AE-3659CB862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45" y="1519223"/>
            <a:ext cx="6443710" cy="38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7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90</cp:revision>
  <dcterms:created xsi:type="dcterms:W3CDTF">2020-07-20T18:42:23Z</dcterms:created>
  <dcterms:modified xsi:type="dcterms:W3CDTF">2022-12-19T18:44:35Z</dcterms:modified>
</cp:coreProperties>
</file>