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4273C88-E24F-0A85-8CB7-40E947B59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78" y="645074"/>
            <a:ext cx="5770514" cy="55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7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90</cp:revision>
  <dcterms:created xsi:type="dcterms:W3CDTF">2020-07-20T18:42:23Z</dcterms:created>
  <dcterms:modified xsi:type="dcterms:W3CDTF">2022-12-19T18:51:21Z</dcterms:modified>
</cp:coreProperties>
</file>