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3B86-99F7-4C09-9685-0192E7FEB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09221-387E-4189-B489-8B18CE990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8D136-D2AF-4849-AEDC-DC6DE7CF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2020-08-07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19128-E3EA-4534-AC35-5975F599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D2D84-7C83-4C25-8793-40967F0E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5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D6DB-7B49-44F8-9F48-AD165980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89E22-4D28-49CB-A21F-C777C7A58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C048F-9071-4A5E-9D4D-2C2E6CFB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2020-08-07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57DB-15FE-4216-8A62-5DDEB9AC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76CD5-7334-4A1A-9313-3FE9A211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4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64E47-6A58-43B0-BC3E-9357F8DE4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F23A6-1F69-4AF2-92D4-4CD5051C0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D04CE-94A3-4EB6-ADC5-2C6D0C29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2020-08-07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2FBBB-FD23-4048-9AC3-CC1D6306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CA57B-CB74-4658-B913-7EBFD53E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4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E7C5-1603-4475-96C2-A9052EC1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EE54B-C1D7-4670-9967-EFC29FCC2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A90E3-72C0-4738-9290-46CEEEBC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2020-08-07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F0332-2E46-4393-84D1-EE8F84AC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D4B21-B522-4410-8597-3858C0C6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5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5898-B582-49E4-B744-2DAB3805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211BA-C92F-4DB8-8219-D3E9618AF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F047B-4FC0-4D43-BCC3-8D5846B0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2020-08-07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82AEB-E3FB-4892-B522-981D60D1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FB870-B888-4456-A957-0E3A05D3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9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FC09-795C-4771-A46E-5C508663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3DBC-DFAF-4970-ACA4-5250A1970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A2912-5DB0-4B24-A30E-24E518172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E61E0-80AE-41AE-A33B-B892ACED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2020-08-07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F9410-FB9A-4C5F-B00E-6E5AE767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60618-CC99-47A5-8A5A-5100F18F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1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A57B-26CB-4DC6-B67F-9FFFE03B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D0650-424F-4F60-9AF6-82AC26C1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2022F-1B4E-43C4-A5E5-67D4852B8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3D751-882C-4DB5-8D25-60B0D118A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D8624-4EB6-451F-8D25-BE333437C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96C47-A804-4CC9-B7DE-8CCAB2BF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2020-08-07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BCC50-3E99-4D34-B4D4-E017EE1D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842FD-D810-4991-9895-68DC1963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7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D39D-8BFF-43DB-9851-9477DAC7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3ACFB-A554-435F-AAE3-77ECA741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2020-08-07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E12D0-0471-46F9-BD0B-7B5DE90B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F1672-A49D-4A6C-836F-41451744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7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8BBE7-3757-43DE-BC81-4A748A0E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2020-08-07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9DF00-98DC-47F8-824A-1DC213E6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F0031-CEF3-45BE-85C8-AA4C46ED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3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BB68-FE08-4A1F-BC57-A6A6BF1B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838C-492D-43AE-B69A-530CCA3B8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0DAED-087E-48B4-B93F-219312C41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6D16E-5042-4287-B918-0E6E4A9F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2020-08-07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3E51D-D539-454B-8D75-529C0B10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3727E-BF06-4643-AB64-A798575B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1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6E4E-D5B0-4897-B665-4D3D833E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FDE2D-D5FC-45FF-A642-168EFB8E8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3DB25-99B6-467A-A299-27A804894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BEAEE-BC96-4841-8889-DAD2FFAE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2020-08-07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6BB4C-EEDA-481D-A379-9323EE9B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59156-5616-46A6-88EB-99849B2D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5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7B5AC-FF51-4E4F-A99F-7D4CDA6A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A5169-DAC1-4DF7-8233-C24D69602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F4191-0386-44F9-9497-CD565F5C3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B79FE-F2B8-4F38-B4B7-E17A89FC2611}" type="datetimeFigureOut">
              <a:rPr lang="en-US" smtClean="0"/>
              <a:t>2020-08-07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3DD35-7BC9-4754-9EF2-2F5FDF983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EA23F-7EF9-43A1-81ED-4306DEF7A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2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BF5A-0FDF-4430-9226-8884F89141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SDPi Supplement</a:t>
            </a:r>
            <a:br>
              <a:rPr lang="en-US" dirty="0"/>
            </a:br>
            <a:r>
              <a:rPr lang="en-US" dirty="0"/>
              <a:t>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3B58F-62F6-4C69-A700-792BB4AB3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1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SDPi-P Content Actor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2020.08.07D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AC5F71-9B32-4D0E-BD61-A0B4025A362D}"/>
              </a:ext>
            </a:extLst>
          </p:cNvPr>
          <p:cNvSpPr/>
          <p:nvPr/>
        </p:nvSpPr>
        <p:spPr>
          <a:xfrm>
            <a:off x="1347783" y="2812256"/>
            <a:ext cx="2028825" cy="12334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Content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Creator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3B7F66-AF30-4335-8D77-2D2DC2F10FE7}"/>
              </a:ext>
            </a:extLst>
          </p:cNvPr>
          <p:cNvSpPr/>
          <p:nvPr/>
        </p:nvSpPr>
        <p:spPr>
          <a:xfrm>
            <a:off x="8815391" y="2809874"/>
            <a:ext cx="2019296" cy="12334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Content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185DDFF-E42F-45B8-A566-080D0D996161}"/>
              </a:ext>
            </a:extLst>
          </p:cNvPr>
          <p:cNvSpPr/>
          <p:nvPr/>
        </p:nvSpPr>
        <p:spPr>
          <a:xfrm>
            <a:off x="4014787" y="2357834"/>
            <a:ext cx="4162425" cy="214233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Provide Content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C6165E-D759-4677-98BC-23B7A76A29D6}"/>
              </a:ext>
            </a:extLst>
          </p:cNvPr>
          <p:cNvCxnSpPr>
            <a:cxnSpLocks/>
          </p:cNvCxnSpPr>
          <p:nvPr/>
        </p:nvCxnSpPr>
        <p:spPr>
          <a:xfrm>
            <a:off x="5194260" y="3543298"/>
            <a:ext cx="15510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C0BFD1-449F-4419-9043-227D45ED4B72}"/>
              </a:ext>
            </a:extLst>
          </p:cNvPr>
          <p:cNvCxnSpPr>
            <a:cxnSpLocks/>
          </p:cNvCxnSpPr>
          <p:nvPr/>
        </p:nvCxnSpPr>
        <p:spPr>
          <a:xfrm flipV="1">
            <a:off x="3374226" y="3428998"/>
            <a:ext cx="65246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9F6F43-C59A-450A-9064-96D5CCB8FB0F}"/>
              </a:ext>
            </a:extLst>
          </p:cNvPr>
          <p:cNvCxnSpPr/>
          <p:nvPr/>
        </p:nvCxnSpPr>
        <p:spPr>
          <a:xfrm flipV="1">
            <a:off x="8177212" y="3428998"/>
            <a:ext cx="65246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65BAEE0-0E8D-4ABB-A618-6BFC01AC5591}"/>
              </a:ext>
            </a:extLst>
          </p:cNvPr>
          <p:cNvSpPr txBox="1"/>
          <p:nvPr/>
        </p:nvSpPr>
        <p:spPr>
          <a:xfrm>
            <a:off x="4014787" y="3743325"/>
            <a:ext cx="4162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(SOMDS-Based Exchange)</a:t>
            </a:r>
          </a:p>
        </p:txBody>
      </p:sp>
    </p:spTree>
    <p:extLst>
      <p:ext uri="{BB962C8B-B14F-4D97-AF65-F5344CB8AC3E}">
        <p14:creationId xmlns:p14="http://schemas.microsoft.com/office/powerpoint/2010/main" val="235920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SDPi-P Actor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401567-C306-4AE5-82F6-3DD9BA0716A9}"/>
              </a:ext>
            </a:extLst>
          </p:cNvPr>
          <p:cNvSpPr/>
          <p:nvPr/>
        </p:nvSpPr>
        <p:spPr>
          <a:xfrm>
            <a:off x="1085850" y="1690688"/>
            <a:ext cx="2571746" cy="227942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(MDIB, Services, 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5B3A7C-6A0C-4466-8989-D483AE8A4943}"/>
              </a:ext>
            </a:extLst>
          </p:cNvPr>
          <p:cNvSpPr/>
          <p:nvPr/>
        </p:nvSpPr>
        <p:spPr>
          <a:xfrm>
            <a:off x="4405312" y="2309813"/>
            <a:ext cx="2732771" cy="24018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Consumer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(consume MDIB info, invoke services, 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E20E74-5B7E-4EB2-8C89-3486041E99A5}"/>
              </a:ext>
            </a:extLst>
          </p:cNvPr>
          <p:cNvSpPr/>
          <p:nvPr/>
        </p:nvSpPr>
        <p:spPr>
          <a:xfrm>
            <a:off x="7755036" y="2754775"/>
            <a:ext cx="1800225" cy="914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FHIR 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AF635E-DBE4-4179-B500-0EFD3DA28ABE}"/>
              </a:ext>
            </a:extLst>
          </p:cNvPr>
          <p:cNvSpPr/>
          <p:nvPr/>
        </p:nvSpPr>
        <p:spPr>
          <a:xfrm>
            <a:off x="838199" y="1520031"/>
            <a:ext cx="9127604" cy="381793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Participant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C1CDD2-8719-46CD-A227-22BADFC3A62F}"/>
              </a:ext>
            </a:extLst>
          </p:cNvPr>
          <p:cNvSpPr/>
          <p:nvPr/>
        </p:nvSpPr>
        <p:spPr>
          <a:xfrm>
            <a:off x="10271808" y="1520031"/>
            <a:ext cx="1668683" cy="1234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Non-SOMDS Systems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305732-911D-45F0-BE77-9C567CF21CBD}"/>
              </a:ext>
            </a:extLst>
          </p:cNvPr>
          <p:cNvCxnSpPr>
            <a:cxnSpLocks/>
          </p:cNvCxnSpPr>
          <p:nvPr/>
        </p:nvCxnSpPr>
        <p:spPr>
          <a:xfrm>
            <a:off x="9685116" y="2147888"/>
            <a:ext cx="586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0B432B-7915-44A1-9F23-FCE3FE42890E}"/>
              </a:ext>
            </a:extLst>
          </p:cNvPr>
          <p:cNvCxnSpPr/>
          <p:nvPr/>
        </p:nvCxnSpPr>
        <p:spPr>
          <a:xfrm>
            <a:off x="3658504" y="3389514"/>
            <a:ext cx="7468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CF82BB-1574-46F1-B1B7-B16D318D1E35}"/>
              </a:ext>
            </a:extLst>
          </p:cNvPr>
          <p:cNvSpPr txBox="1"/>
          <p:nvPr/>
        </p:nvSpPr>
        <p:spPr>
          <a:xfrm>
            <a:off x="1085850" y="5853827"/>
            <a:ext cx="5257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Context?  Actor?</a:t>
            </a:r>
          </a:p>
          <a:p>
            <a:r>
              <a:rPr lang="en-US" dirty="0"/>
              <a:t>Ensemble Context?  Actor?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60B152-0DCB-40F5-B1EC-178DFC4383AD}"/>
              </a:ext>
            </a:extLst>
          </p:cNvPr>
          <p:cNvCxnSpPr>
            <a:cxnSpLocks/>
          </p:cNvCxnSpPr>
          <p:nvPr/>
        </p:nvCxnSpPr>
        <p:spPr>
          <a:xfrm>
            <a:off x="3658504" y="2046489"/>
            <a:ext cx="39043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051EA1-D450-4929-B6CC-1E2F0C175A32}"/>
              </a:ext>
            </a:extLst>
          </p:cNvPr>
          <p:cNvCxnSpPr>
            <a:cxnSpLocks/>
          </p:cNvCxnSpPr>
          <p:nvPr/>
        </p:nvCxnSpPr>
        <p:spPr>
          <a:xfrm>
            <a:off x="7138083" y="2932314"/>
            <a:ext cx="4247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2020.08.07C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BC07A-CDAE-481C-8CDF-2DD75405DCCB}"/>
              </a:ext>
            </a:extLst>
          </p:cNvPr>
          <p:cNvSpPr/>
          <p:nvPr/>
        </p:nvSpPr>
        <p:spPr>
          <a:xfrm>
            <a:off x="7755036" y="3822831"/>
            <a:ext cx="1800225" cy="914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V2 Gateway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DD4006-39C5-4CC5-BCD9-CD1853904EF1}"/>
              </a:ext>
            </a:extLst>
          </p:cNvPr>
          <p:cNvSpPr/>
          <p:nvPr/>
        </p:nvSpPr>
        <p:spPr>
          <a:xfrm>
            <a:off x="7562849" y="1903413"/>
            <a:ext cx="2122267" cy="319246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Gateway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38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SDPi-P Actor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401567-C306-4AE5-82F6-3DD9BA0716A9}"/>
              </a:ext>
            </a:extLst>
          </p:cNvPr>
          <p:cNvSpPr/>
          <p:nvPr/>
        </p:nvSpPr>
        <p:spPr>
          <a:xfrm>
            <a:off x="1085850" y="1690688"/>
            <a:ext cx="2571746" cy="227942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(MDIB, Services, 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5B3A7C-6A0C-4466-8989-D483AE8A4943}"/>
              </a:ext>
            </a:extLst>
          </p:cNvPr>
          <p:cNvSpPr/>
          <p:nvPr/>
        </p:nvSpPr>
        <p:spPr>
          <a:xfrm>
            <a:off x="4405312" y="2309813"/>
            <a:ext cx="2732771" cy="24018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Consumer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(consume MDIB info, invoke services, 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E20E74-5B7E-4EB2-8C89-3486041E99A5}"/>
              </a:ext>
            </a:extLst>
          </p:cNvPr>
          <p:cNvSpPr/>
          <p:nvPr/>
        </p:nvSpPr>
        <p:spPr>
          <a:xfrm>
            <a:off x="7755036" y="2754775"/>
            <a:ext cx="1800225" cy="914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SDC-FHIR 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AF635E-DBE4-4179-B500-0EFD3DA28ABE}"/>
              </a:ext>
            </a:extLst>
          </p:cNvPr>
          <p:cNvSpPr/>
          <p:nvPr/>
        </p:nvSpPr>
        <p:spPr>
          <a:xfrm>
            <a:off x="838199" y="1520031"/>
            <a:ext cx="9127604" cy="381793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Participant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C1CDD2-8719-46CD-A227-22BADFC3A62F}"/>
              </a:ext>
            </a:extLst>
          </p:cNvPr>
          <p:cNvSpPr/>
          <p:nvPr/>
        </p:nvSpPr>
        <p:spPr>
          <a:xfrm>
            <a:off x="10271808" y="1520031"/>
            <a:ext cx="1668683" cy="1234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Non-SOMDS Systems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305732-911D-45F0-BE77-9C567CF21CBD}"/>
              </a:ext>
            </a:extLst>
          </p:cNvPr>
          <p:cNvCxnSpPr>
            <a:cxnSpLocks/>
          </p:cNvCxnSpPr>
          <p:nvPr/>
        </p:nvCxnSpPr>
        <p:spPr>
          <a:xfrm>
            <a:off x="9685116" y="2147888"/>
            <a:ext cx="586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0B432B-7915-44A1-9F23-FCE3FE42890E}"/>
              </a:ext>
            </a:extLst>
          </p:cNvPr>
          <p:cNvCxnSpPr/>
          <p:nvPr/>
        </p:nvCxnSpPr>
        <p:spPr>
          <a:xfrm>
            <a:off x="3658504" y="3389514"/>
            <a:ext cx="7468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CF82BB-1574-46F1-B1B7-B16D318D1E35}"/>
              </a:ext>
            </a:extLst>
          </p:cNvPr>
          <p:cNvSpPr txBox="1"/>
          <p:nvPr/>
        </p:nvSpPr>
        <p:spPr>
          <a:xfrm>
            <a:off x="1085850" y="5853827"/>
            <a:ext cx="5257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Context?  Actor?</a:t>
            </a:r>
          </a:p>
          <a:p>
            <a:r>
              <a:rPr lang="en-US" dirty="0"/>
              <a:t>Ensemble Context?  Actor?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60B152-0DCB-40F5-B1EC-178DFC4383AD}"/>
              </a:ext>
            </a:extLst>
          </p:cNvPr>
          <p:cNvCxnSpPr>
            <a:cxnSpLocks/>
          </p:cNvCxnSpPr>
          <p:nvPr/>
        </p:nvCxnSpPr>
        <p:spPr>
          <a:xfrm>
            <a:off x="3658504" y="2046489"/>
            <a:ext cx="39043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051EA1-D450-4929-B6CC-1E2F0C175A32}"/>
              </a:ext>
            </a:extLst>
          </p:cNvPr>
          <p:cNvCxnSpPr>
            <a:cxnSpLocks/>
          </p:cNvCxnSpPr>
          <p:nvPr/>
        </p:nvCxnSpPr>
        <p:spPr>
          <a:xfrm>
            <a:off x="7138083" y="2932314"/>
            <a:ext cx="4247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2020.08.07B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BC07A-CDAE-481C-8CDF-2DD75405DCCB}"/>
              </a:ext>
            </a:extLst>
          </p:cNvPr>
          <p:cNvSpPr/>
          <p:nvPr/>
        </p:nvSpPr>
        <p:spPr>
          <a:xfrm>
            <a:off x="7755036" y="3822831"/>
            <a:ext cx="1800225" cy="914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SDC-V2 Gateway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DD4006-39C5-4CC5-BCD9-CD1853904EF1}"/>
              </a:ext>
            </a:extLst>
          </p:cNvPr>
          <p:cNvSpPr/>
          <p:nvPr/>
        </p:nvSpPr>
        <p:spPr>
          <a:xfrm>
            <a:off x="7562849" y="1903413"/>
            <a:ext cx="2122267" cy="319246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Gateway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8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SDPi-P Actor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401567-C306-4AE5-82F6-3DD9BA0716A9}"/>
              </a:ext>
            </a:extLst>
          </p:cNvPr>
          <p:cNvSpPr/>
          <p:nvPr/>
        </p:nvSpPr>
        <p:spPr>
          <a:xfrm>
            <a:off x="1085850" y="1690688"/>
            <a:ext cx="2571746" cy="227942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(MDIB, Services, 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5B3A7C-6A0C-4466-8989-D483AE8A4943}"/>
              </a:ext>
            </a:extLst>
          </p:cNvPr>
          <p:cNvSpPr/>
          <p:nvPr/>
        </p:nvSpPr>
        <p:spPr>
          <a:xfrm>
            <a:off x="4405312" y="2309813"/>
            <a:ext cx="2732771" cy="24018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Consumer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(consume MDIB info, invoke services, …)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9DC57C-5576-4B8B-802C-2A31DE6B7100}"/>
              </a:ext>
            </a:extLst>
          </p:cNvPr>
          <p:cNvSpPr/>
          <p:nvPr/>
        </p:nvSpPr>
        <p:spPr>
          <a:xfrm>
            <a:off x="7724774" y="1690688"/>
            <a:ext cx="1800225" cy="914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SOMDS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Gateway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E20E74-5B7E-4EB2-8C89-3486041E99A5}"/>
              </a:ext>
            </a:extLst>
          </p:cNvPr>
          <p:cNvSpPr/>
          <p:nvPr/>
        </p:nvSpPr>
        <p:spPr>
          <a:xfrm>
            <a:off x="7324723" y="3178175"/>
            <a:ext cx="1800225" cy="914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SDC-FHIR 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AF635E-DBE4-4179-B500-0EFD3DA28ABE}"/>
              </a:ext>
            </a:extLst>
          </p:cNvPr>
          <p:cNvSpPr/>
          <p:nvPr/>
        </p:nvSpPr>
        <p:spPr>
          <a:xfrm>
            <a:off x="838199" y="1520031"/>
            <a:ext cx="9127604" cy="381793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Participant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C1CDD2-8719-46CD-A227-22BADFC3A62F}"/>
              </a:ext>
            </a:extLst>
          </p:cNvPr>
          <p:cNvSpPr/>
          <p:nvPr/>
        </p:nvSpPr>
        <p:spPr>
          <a:xfrm>
            <a:off x="10271808" y="1520031"/>
            <a:ext cx="1668683" cy="1234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Non-SOMDS Systems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305732-911D-45F0-BE77-9C567CF21CBD}"/>
              </a:ext>
            </a:extLst>
          </p:cNvPr>
          <p:cNvCxnSpPr>
            <a:stCxn id="10" idx="3"/>
          </p:cNvCxnSpPr>
          <p:nvPr/>
        </p:nvCxnSpPr>
        <p:spPr>
          <a:xfrm>
            <a:off x="9524999" y="2147888"/>
            <a:ext cx="7468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0B432B-7915-44A1-9F23-FCE3FE42890E}"/>
              </a:ext>
            </a:extLst>
          </p:cNvPr>
          <p:cNvCxnSpPr/>
          <p:nvPr/>
        </p:nvCxnSpPr>
        <p:spPr>
          <a:xfrm>
            <a:off x="3658504" y="3389514"/>
            <a:ext cx="7468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CF82BB-1574-46F1-B1B7-B16D318D1E35}"/>
              </a:ext>
            </a:extLst>
          </p:cNvPr>
          <p:cNvSpPr txBox="1"/>
          <p:nvPr/>
        </p:nvSpPr>
        <p:spPr>
          <a:xfrm>
            <a:off x="1085850" y="5853827"/>
            <a:ext cx="5257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Context?  Actor?</a:t>
            </a:r>
          </a:p>
          <a:p>
            <a:r>
              <a:rPr lang="en-US" dirty="0"/>
              <a:t>Ensemble Context?  Actor?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60B152-0DCB-40F5-B1EC-178DFC4383AD}"/>
              </a:ext>
            </a:extLst>
          </p:cNvPr>
          <p:cNvCxnSpPr>
            <a:cxnSpLocks/>
          </p:cNvCxnSpPr>
          <p:nvPr/>
        </p:nvCxnSpPr>
        <p:spPr>
          <a:xfrm>
            <a:off x="3658504" y="2046489"/>
            <a:ext cx="40662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051EA1-D450-4929-B6CC-1E2F0C175A32}"/>
              </a:ext>
            </a:extLst>
          </p:cNvPr>
          <p:cNvCxnSpPr>
            <a:cxnSpLocks/>
          </p:cNvCxnSpPr>
          <p:nvPr/>
        </p:nvCxnSpPr>
        <p:spPr>
          <a:xfrm>
            <a:off x="7138083" y="2437014"/>
            <a:ext cx="586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2020.08.07A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BC07A-CDAE-481C-8CDF-2DD75405DCCB}"/>
              </a:ext>
            </a:extLst>
          </p:cNvPr>
          <p:cNvSpPr/>
          <p:nvPr/>
        </p:nvSpPr>
        <p:spPr>
          <a:xfrm>
            <a:off x="8098178" y="4208462"/>
            <a:ext cx="1800225" cy="914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SDC-V2 Gateway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1DF9DEF-BAA9-41F9-8E79-029C090CB881}"/>
              </a:ext>
            </a:extLst>
          </p:cNvPr>
          <p:cNvGrpSpPr/>
          <p:nvPr/>
        </p:nvGrpSpPr>
        <p:grpSpPr>
          <a:xfrm>
            <a:off x="8624887" y="2605088"/>
            <a:ext cx="686701" cy="1603374"/>
            <a:chOff x="8624887" y="2605088"/>
            <a:chExt cx="686701" cy="1603374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454431-CF2F-47E3-A4F5-BE2F8383B837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8624887" y="2605088"/>
              <a:ext cx="0" cy="573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08AB7E7-CEEF-4F7F-BC59-4B55D6EBA6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1588" y="2891631"/>
              <a:ext cx="0" cy="131683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1758468-7348-435A-8F4E-90E1F0FADC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4887" y="2891631"/>
              <a:ext cx="6867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623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SDPi-P Actor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401567-C306-4AE5-82F6-3DD9BA0716A9}"/>
              </a:ext>
            </a:extLst>
          </p:cNvPr>
          <p:cNvSpPr/>
          <p:nvPr/>
        </p:nvSpPr>
        <p:spPr>
          <a:xfrm>
            <a:off x="1085850" y="1690688"/>
            <a:ext cx="2571746" cy="227942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SOMDS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(MDIB, Services, 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5B3A7C-6A0C-4466-8989-D483AE8A4943}"/>
              </a:ext>
            </a:extLst>
          </p:cNvPr>
          <p:cNvSpPr/>
          <p:nvPr/>
        </p:nvSpPr>
        <p:spPr>
          <a:xfrm>
            <a:off x="4405312" y="2309813"/>
            <a:ext cx="2732771" cy="24018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SOMDS Consumer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(consume MDIB info, invoke services, …)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E85724D-8A36-435B-944A-AEA1DE029287}"/>
              </a:ext>
            </a:extLst>
          </p:cNvPr>
          <p:cNvGrpSpPr/>
          <p:nvPr/>
        </p:nvGrpSpPr>
        <p:grpSpPr>
          <a:xfrm>
            <a:off x="7724774" y="1690688"/>
            <a:ext cx="1800226" cy="3379023"/>
            <a:chOff x="7724774" y="1027906"/>
            <a:chExt cx="1800226" cy="337902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9DC57C-5576-4B8B-802C-2A31DE6B7100}"/>
                </a:ext>
              </a:extLst>
            </p:cNvPr>
            <p:cNvSpPr/>
            <p:nvPr/>
          </p:nvSpPr>
          <p:spPr>
            <a:xfrm>
              <a:off x="7724775" y="1027906"/>
              <a:ext cx="1800225" cy="914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Gateway / Enterprise Proxy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0E20E74-5B7E-4EB2-8C89-3486041E99A5}"/>
                </a:ext>
              </a:extLst>
            </p:cNvPr>
            <p:cNvSpPr/>
            <p:nvPr/>
          </p:nvSpPr>
          <p:spPr>
            <a:xfrm>
              <a:off x="7724774" y="2515393"/>
              <a:ext cx="1800225" cy="189153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SDC-FHIR Gateway Proxy OR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EHR Proxy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OR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Patient Identity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454431-CF2F-47E3-A4F5-BE2F8383B837}"/>
                </a:ext>
              </a:extLst>
            </p:cNvPr>
            <p:cNvCxnSpPr>
              <a:cxnSpLocks/>
              <a:stCxn id="12" idx="0"/>
              <a:endCxn id="10" idx="2"/>
            </p:cNvCxnSpPr>
            <p:nvPr/>
          </p:nvCxnSpPr>
          <p:spPr>
            <a:xfrm flipV="1">
              <a:off x="8624887" y="1942306"/>
              <a:ext cx="1" cy="573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4AF635E-DBE4-4179-B500-0EFD3DA28ABE}"/>
              </a:ext>
            </a:extLst>
          </p:cNvPr>
          <p:cNvSpPr/>
          <p:nvPr/>
        </p:nvSpPr>
        <p:spPr>
          <a:xfrm>
            <a:off x="838199" y="1520031"/>
            <a:ext cx="9127604" cy="381793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SOMDS Participant (MDIB, Context, …)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C1CDD2-8719-46CD-A227-22BADFC3A62F}"/>
              </a:ext>
            </a:extLst>
          </p:cNvPr>
          <p:cNvSpPr/>
          <p:nvPr/>
        </p:nvSpPr>
        <p:spPr>
          <a:xfrm>
            <a:off x="10271808" y="1520031"/>
            <a:ext cx="1668683" cy="1234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Non-SOMDS Systems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305732-911D-45F0-BE77-9C567CF21CBD}"/>
              </a:ext>
            </a:extLst>
          </p:cNvPr>
          <p:cNvCxnSpPr>
            <a:stCxn id="10" idx="3"/>
          </p:cNvCxnSpPr>
          <p:nvPr/>
        </p:nvCxnSpPr>
        <p:spPr>
          <a:xfrm>
            <a:off x="9525000" y="2147888"/>
            <a:ext cx="7468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0B432B-7915-44A1-9F23-FCE3FE42890E}"/>
              </a:ext>
            </a:extLst>
          </p:cNvPr>
          <p:cNvCxnSpPr/>
          <p:nvPr/>
        </p:nvCxnSpPr>
        <p:spPr>
          <a:xfrm>
            <a:off x="3658504" y="3389514"/>
            <a:ext cx="7468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CF82BB-1574-46F1-B1B7-B16D318D1E35}"/>
              </a:ext>
            </a:extLst>
          </p:cNvPr>
          <p:cNvSpPr txBox="1"/>
          <p:nvPr/>
        </p:nvSpPr>
        <p:spPr>
          <a:xfrm>
            <a:off x="1085850" y="5853827"/>
            <a:ext cx="5257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Context?  Actor?</a:t>
            </a:r>
          </a:p>
          <a:p>
            <a:r>
              <a:rPr lang="en-US" dirty="0"/>
              <a:t>Ensemble Context?  Actor?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60B152-0DCB-40F5-B1EC-178DFC4383AD}"/>
              </a:ext>
            </a:extLst>
          </p:cNvPr>
          <p:cNvCxnSpPr>
            <a:cxnSpLocks/>
          </p:cNvCxnSpPr>
          <p:nvPr/>
        </p:nvCxnSpPr>
        <p:spPr>
          <a:xfrm>
            <a:off x="3658504" y="2046489"/>
            <a:ext cx="40662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051EA1-D450-4929-B6CC-1E2F0C175A32}"/>
              </a:ext>
            </a:extLst>
          </p:cNvPr>
          <p:cNvCxnSpPr>
            <a:cxnSpLocks/>
          </p:cNvCxnSpPr>
          <p:nvPr/>
        </p:nvCxnSpPr>
        <p:spPr>
          <a:xfrm>
            <a:off x="7138083" y="2437014"/>
            <a:ext cx="586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2020.08.06A</a:t>
            </a:r>
          </a:p>
        </p:txBody>
      </p:sp>
    </p:spTree>
    <p:extLst>
      <p:ext uri="{BB962C8B-B14F-4D97-AF65-F5344CB8AC3E}">
        <p14:creationId xmlns:p14="http://schemas.microsoft.com/office/powerpoint/2010/main" val="213202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210</Words>
  <Application>Microsoft Office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SDPi Supplement Diagrams</vt:lpstr>
      <vt:lpstr>SDPi-P Content Actor Diagram</vt:lpstr>
      <vt:lpstr>SDPi-P Actor Diagram</vt:lpstr>
      <vt:lpstr>SDPi-P Actor Diagram</vt:lpstr>
      <vt:lpstr>SDPi-P Actor Diagram</vt:lpstr>
      <vt:lpstr>SDPi-P Actor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SDPi Supplement Diagrams</dc:title>
  <dc:creator>Todd Cooper</dc:creator>
  <cp:lastModifiedBy>Todd Cooper</cp:lastModifiedBy>
  <cp:revision>25</cp:revision>
  <dcterms:created xsi:type="dcterms:W3CDTF">2020-07-20T18:42:23Z</dcterms:created>
  <dcterms:modified xsi:type="dcterms:W3CDTF">2020-08-07T18:47:32Z</dcterms:modified>
</cp:coreProperties>
</file>