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75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ioXqX06bVoM2NZpyvmQ4oN2c7f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21" Type="http://customschemas.google.com/relationships/presentationmetadata" Target="meta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23" Type="http://schemas.openxmlformats.org/officeDocument/2006/relationships/viewProps" Target="viewProps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a2bd4a1cd8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ga2bd4a1cd8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37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" name="MSIPCMContentMarking" descr="{&quot;HashCode&quot;:25983820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DA4F39B6-03F5-4CB7-93DF-412815C1D9F6}"/>
              </a:ext>
            </a:extLst>
          </p:cNvPr>
          <p:cNvSpPr txBox="1"/>
          <p:nvPr userDrawn="1"/>
        </p:nvSpPr>
        <p:spPr>
          <a:xfrm>
            <a:off x="0" y="0"/>
            <a:ext cx="6782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F6A800"/>
                </a:solidFill>
                <a:latin typeface="Calibri" panose="020F0502020204030204" pitchFamily="34" charset="0"/>
              </a:rPr>
              <a:t>Internal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a2bd4a1cd8_0_91"/>
          <p:cNvSpPr txBox="1"/>
          <p:nvPr/>
        </p:nvSpPr>
        <p:spPr>
          <a:xfrm>
            <a:off x="3329225" y="5525771"/>
            <a:ext cx="157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</a:t>
            </a:r>
            <a:endParaRPr/>
          </a:p>
        </p:txBody>
      </p:sp>
      <p:sp>
        <p:nvSpPr>
          <p:cNvPr id="469" name="Google Shape;469;ga2bd4a1cd8_0_91"/>
          <p:cNvSpPr/>
          <p:nvPr/>
        </p:nvSpPr>
        <p:spPr>
          <a:xfrm>
            <a:off x="2558498" y="4943921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Monitor</a:t>
            </a:r>
            <a:endParaRPr dirty="0"/>
          </a:p>
        </p:txBody>
      </p:sp>
      <p:sp>
        <p:nvSpPr>
          <p:cNvPr id="470" name="Google Shape;470;ga2bd4a1cd8_0_91"/>
          <p:cNvSpPr/>
          <p:nvPr/>
        </p:nvSpPr>
        <p:spPr>
          <a:xfrm>
            <a:off x="3701498" y="4943921"/>
            <a:ext cx="8235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Pump</a:t>
            </a:r>
            <a:endParaRPr dirty="0"/>
          </a:p>
        </p:txBody>
      </p:sp>
      <p:sp>
        <p:nvSpPr>
          <p:cNvPr id="473" name="Google Shape;473;ga2bd4a1cd8_0_91"/>
          <p:cNvSpPr/>
          <p:nvPr/>
        </p:nvSpPr>
        <p:spPr>
          <a:xfrm>
            <a:off x="4692098" y="4943921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Ventilator</a:t>
            </a:r>
            <a:endParaRPr dirty="0"/>
          </a:p>
        </p:txBody>
      </p:sp>
      <p:cxnSp>
        <p:nvCxnSpPr>
          <p:cNvPr id="480" name="Google Shape;480;ga2bd4a1cd8_0_91"/>
          <p:cNvCxnSpPr>
            <a:cxnSpLocks/>
          </p:cNvCxnSpPr>
          <p:nvPr/>
        </p:nvCxnSpPr>
        <p:spPr>
          <a:xfrm>
            <a:off x="2604448" y="4328171"/>
            <a:ext cx="712208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1" name="Google Shape;481;ga2bd4a1cd8_0_91"/>
          <p:cNvCxnSpPr/>
          <p:nvPr/>
        </p:nvCxnSpPr>
        <p:spPr>
          <a:xfrm rot="10800000">
            <a:off x="3049148" y="4309621"/>
            <a:ext cx="0" cy="63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" name="Google Shape;482;ga2bd4a1cd8_0_91"/>
          <p:cNvCxnSpPr>
            <a:cxnSpLocks/>
          </p:cNvCxnSpPr>
          <p:nvPr/>
        </p:nvCxnSpPr>
        <p:spPr>
          <a:xfrm flipV="1">
            <a:off x="4089496" y="4317946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ga2bd4a1cd8_0_91"/>
          <p:cNvCxnSpPr/>
          <p:nvPr/>
        </p:nvCxnSpPr>
        <p:spPr>
          <a:xfrm rot="10800000">
            <a:off x="5217023" y="4317946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6" name="Google Shape;486;ga2bd4a1cd8_0_91"/>
          <p:cNvSpPr txBox="1"/>
          <p:nvPr/>
        </p:nvSpPr>
        <p:spPr>
          <a:xfrm>
            <a:off x="3595746" y="3963296"/>
            <a:ext cx="2095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</a:t>
            </a:r>
            <a:endParaRPr dirty="0"/>
          </a:p>
        </p:txBody>
      </p:sp>
      <p:sp>
        <p:nvSpPr>
          <p:cNvPr id="4" name="Google Shape;463;ga2bd4a1cd8_0_91">
            <a:extLst>
              <a:ext uri="{FF2B5EF4-FFF2-40B4-BE49-F238E27FC236}">
                <a16:creationId xmlns:a16="http://schemas.microsoft.com/office/drawing/2014/main" id="{859D0538-D419-4C98-4903-A2EEE94A7CC2}"/>
              </a:ext>
            </a:extLst>
          </p:cNvPr>
          <p:cNvSpPr txBox="1"/>
          <p:nvPr/>
        </p:nvSpPr>
        <p:spPr>
          <a:xfrm>
            <a:off x="7402464" y="5525771"/>
            <a:ext cx="157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</a:t>
            </a:r>
            <a:endParaRPr/>
          </a:p>
        </p:txBody>
      </p:sp>
      <p:sp>
        <p:nvSpPr>
          <p:cNvPr id="5" name="Google Shape;469;ga2bd4a1cd8_0_91">
            <a:extLst>
              <a:ext uri="{FF2B5EF4-FFF2-40B4-BE49-F238E27FC236}">
                <a16:creationId xmlns:a16="http://schemas.microsoft.com/office/drawing/2014/main" id="{F9F74311-0AA6-AFD0-D622-4AC41AE2377F}"/>
              </a:ext>
            </a:extLst>
          </p:cNvPr>
          <p:cNvSpPr/>
          <p:nvPr/>
        </p:nvSpPr>
        <p:spPr>
          <a:xfrm>
            <a:off x="6631737" y="4943921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Monitor</a:t>
            </a:r>
            <a:endParaRPr dirty="0"/>
          </a:p>
        </p:txBody>
      </p:sp>
      <p:sp>
        <p:nvSpPr>
          <p:cNvPr id="6" name="Google Shape;470;ga2bd4a1cd8_0_91">
            <a:extLst>
              <a:ext uri="{FF2B5EF4-FFF2-40B4-BE49-F238E27FC236}">
                <a16:creationId xmlns:a16="http://schemas.microsoft.com/office/drawing/2014/main" id="{58E7414F-EF5A-7A61-56B1-625EDCFC85DD}"/>
              </a:ext>
            </a:extLst>
          </p:cNvPr>
          <p:cNvSpPr/>
          <p:nvPr/>
        </p:nvSpPr>
        <p:spPr>
          <a:xfrm>
            <a:off x="7774737" y="4943921"/>
            <a:ext cx="8235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Pump</a:t>
            </a:r>
            <a:endParaRPr dirty="0"/>
          </a:p>
        </p:txBody>
      </p:sp>
      <p:sp>
        <p:nvSpPr>
          <p:cNvPr id="7" name="Google Shape;473;ga2bd4a1cd8_0_91">
            <a:extLst>
              <a:ext uri="{FF2B5EF4-FFF2-40B4-BE49-F238E27FC236}">
                <a16:creationId xmlns:a16="http://schemas.microsoft.com/office/drawing/2014/main" id="{1214BBBB-6C18-5C0C-CAD1-264B09B2BF9E}"/>
              </a:ext>
            </a:extLst>
          </p:cNvPr>
          <p:cNvSpPr/>
          <p:nvPr/>
        </p:nvSpPr>
        <p:spPr>
          <a:xfrm>
            <a:off x="8765337" y="4943921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Ventilator</a:t>
            </a:r>
            <a:endParaRPr dirty="0"/>
          </a:p>
        </p:txBody>
      </p:sp>
      <p:cxnSp>
        <p:nvCxnSpPr>
          <p:cNvPr id="9" name="Google Shape;481;ga2bd4a1cd8_0_91">
            <a:extLst>
              <a:ext uri="{FF2B5EF4-FFF2-40B4-BE49-F238E27FC236}">
                <a16:creationId xmlns:a16="http://schemas.microsoft.com/office/drawing/2014/main" id="{3549779B-9CF9-5FCC-873A-E793A1DCBAB2}"/>
              </a:ext>
            </a:extLst>
          </p:cNvPr>
          <p:cNvCxnSpPr/>
          <p:nvPr/>
        </p:nvCxnSpPr>
        <p:spPr>
          <a:xfrm rot="10800000">
            <a:off x="7122387" y="4309621"/>
            <a:ext cx="0" cy="63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482;ga2bd4a1cd8_0_91">
            <a:extLst>
              <a:ext uri="{FF2B5EF4-FFF2-40B4-BE49-F238E27FC236}">
                <a16:creationId xmlns:a16="http://schemas.microsoft.com/office/drawing/2014/main" id="{76B4F244-A18C-3161-1FB4-BA9C1C13C117}"/>
              </a:ext>
            </a:extLst>
          </p:cNvPr>
          <p:cNvCxnSpPr>
            <a:cxnSpLocks/>
          </p:cNvCxnSpPr>
          <p:nvPr/>
        </p:nvCxnSpPr>
        <p:spPr>
          <a:xfrm flipV="1">
            <a:off x="8162735" y="4317946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483;ga2bd4a1cd8_0_91">
            <a:extLst>
              <a:ext uri="{FF2B5EF4-FFF2-40B4-BE49-F238E27FC236}">
                <a16:creationId xmlns:a16="http://schemas.microsoft.com/office/drawing/2014/main" id="{B2491922-43DE-02DC-638A-E951DD147C6F}"/>
              </a:ext>
            </a:extLst>
          </p:cNvPr>
          <p:cNvCxnSpPr/>
          <p:nvPr/>
        </p:nvCxnSpPr>
        <p:spPr>
          <a:xfrm rot="10800000">
            <a:off x="9290262" y="4317946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483;ga2bd4a1cd8_0_91">
            <a:extLst>
              <a:ext uri="{FF2B5EF4-FFF2-40B4-BE49-F238E27FC236}">
                <a16:creationId xmlns:a16="http://schemas.microsoft.com/office/drawing/2014/main" id="{80116B96-03CC-62A7-69D7-703BFE1A14EB}"/>
              </a:ext>
            </a:extLst>
          </p:cNvPr>
          <p:cNvCxnSpPr>
            <a:cxnSpLocks/>
          </p:cNvCxnSpPr>
          <p:nvPr/>
        </p:nvCxnSpPr>
        <p:spPr>
          <a:xfrm flipV="1">
            <a:off x="6119545" y="2434443"/>
            <a:ext cx="0" cy="190395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C31447F-3F79-C730-D80E-E670AE1C2C9C}"/>
              </a:ext>
            </a:extLst>
          </p:cNvPr>
          <p:cNvSpPr/>
          <p:nvPr/>
        </p:nvSpPr>
        <p:spPr>
          <a:xfrm>
            <a:off x="2090057" y="3633849"/>
            <a:ext cx="3851564" cy="2422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0093A5-2AB5-6ECC-989F-8203634FA94E}"/>
              </a:ext>
            </a:extLst>
          </p:cNvPr>
          <p:cNvSpPr/>
          <p:nvPr/>
        </p:nvSpPr>
        <p:spPr>
          <a:xfrm>
            <a:off x="6341423" y="3633849"/>
            <a:ext cx="3851564" cy="2422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Google Shape;466;ga2bd4a1cd8_0_91"/>
          <p:cNvSpPr/>
          <p:nvPr/>
        </p:nvSpPr>
        <p:spPr>
          <a:xfrm>
            <a:off x="5493184" y="2955672"/>
            <a:ext cx="1219200" cy="466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GW Service</a:t>
            </a:r>
            <a:endParaRPr dirty="0"/>
          </a:p>
        </p:txBody>
      </p:sp>
      <p:sp>
        <p:nvSpPr>
          <p:cNvPr id="3" name="Google Shape;466;ga2bd4a1cd8_0_91">
            <a:extLst>
              <a:ext uri="{FF2B5EF4-FFF2-40B4-BE49-F238E27FC236}">
                <a16:creationId xmlns:a16="http://schemas.microsoft.com/office/drawing/2014/main" id="{93B62672-EF2F-879E-BC8B-06174D099802}"/>
              </a:ext>
            </a:extLst>
          </p:cNvPr>
          <p:cNvSpPr/>
          <p:nvPr/>
        </p:nvSpPr>
        <p:spPr>
          <a:xfrm>
            <a:off x="7721790" y="2955672"/>
            <a:ext cx="1219200" cy="466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Enterprise System</a:t>
            </a:r>
            <a:endParaRPr dirty="0"/>
          </a:p>
        </p:txBody>
      </p:sp>
      <p:cxnSp>
        <p:nvCxnSpPr>
          <p:cNvPr id="14" name="Google Shape;481;ga2bd4a1cd8_0_91">
            <a:extLst>
              <a:ext uri="{FF2B5EF4-FFF2-40B4-BE49-F238E27FC236}">
                <a16:creationId xmlns:a16="http://schemas.microsoft.com/office/drawing/2014/main" id="{AACB6EC8-382B-7417-9C1F-DCE5C296F438}"/>
              </a:ext>
            </a:extLst>
          </p:cNvPr>
          <p:cNvCxnSpPr>
            <a:cxnSpLocks/>
          </p:cNvCxnSpPr>
          <p:nvPr/>
        </p:nvCxnSpPr>
        <p:spPr>
          <a:xfrm flipV="1">
            <a:off x="8329670" y="2434444"/>
            <a:ext cx="0" cy="51697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480;ga2bd4a1cd8_0_91">
            <a:extLst>
              <a:ext uri="{FF2B5EF4-FFF2-40B4-BE49-F238E27FC236}">
                <a16:creationId xmlns:a16="http://schemas.microsoft.com/office/drawing/2014/main" id="{D575C238-8994-CBDD-5E31-29E0C15A16BF}"/>
              </a:ext>
            </a:extLst>
          </p:cNvPr>
          <p:cNvCxnSpPr>
            <a:cxnSpLocks/>
          </p:cNvCxnSpPr>
          <p:nvPr/>
        </p:nvCxnSpPr>
        <p:spPr>
          <a:xfrm>
            <a:off x="4692098" y="2434443"/>
            <a:ext cx="436213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75B2EB-049E-3C7F-B7E5-5494692500DE}"/>
              </a:ext>
            </a:extLst>
          </p:cNvPr>
          <p:cNvCxnSpPr/>
          <p:nvPr/>
        </p:nvCxnSpPr>
        <p:spPr>
          <a:xfrm>
            <a:off x="6815981" y="3181477"/>
            <a:ext cx="85073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293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15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from Scope to Requirements</dc:title>
  <dc:creator>Ken Fuchs</dc:creator>
  <cp:lastModifiedBy>Ken Fuchs</cp:lastModifiedBy>
  <cp:revision>11</cp:revision>
  <dcterms:created xsi:type="dcterms:W3CDTF">2020-10-25T20:19:22Z</dcterms:created>
  <dcterms:modified xsi:type="dcterms:W3CDTF">2022-11-15T15:37:49Z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6b2258f-3676-449a-9218-817a22e44788_Enabled">
    <vt:lpwstr>true</vt:lpwstr>
  </property>
  <property fmtid="{D5CDD505-2E9C-101B-9397-08002B2CF9AE}" pid="3" name="MSIP_Label_16b2258f-3676-449a-9218-817a22e44788_SetDate">
    <vt:lpwstr>2022-10-11T12:00:10Z</vt:lpwstr>
  </property>
  <property fmtid="{D5CDD505-2E9C-101B-9397-08002B2CF9AE}" pid="4" name="MSIP_Label_16b2258f-3676-449a-9218-817a22e44788_Method">
    <vt:lpwstr>Standard</vt:lpwstr>
  </property>
  <property fmtid="{D5CDD505-2E9C-101B-9397-08002B2CF9AE}" pid="5" name="MSIP_Label_16b2258f-3676-449a-9218-817a22e44788_Name">
    <vt:lpwstr>Internal - Labeled</vt:lpwstr>
  </property>
  <property fmtid="{D5CDD505-2E9C-101B-9397-08002B2CF9AE}" pid="6" name="MSIP_Label_16b2258f-3676-449a-9218-817a22e44788_SiteId">
    <vt:lpwstr>e8d897a8-f400-4625-858a-6f3ae627542b</vt:lpwstr>
  </property>
  <property fmtid="{D5CDD505-2E9C-101B-9397-08002B2CF9AE}" pid="7" name="MSIP_Label_16b2258f-3676-449a-9218-817a22e44788_ActionId">
    <vt:lpwstr>664feaa0-e2b3-462b-bd7d-d4b607a7efaa</vt:lpwstr>
  </property>
  <property fmtid="{D5CDD505-2E9C-101B-9397-08002B2CF9AE}" pid="8" name="MSIP_Label_16b2258f-3676-449a-9218-817a22e44788_ContentBits">
    <vt:lpwstr>1</vt:lpwstr>
  </property>
</Properties>
</file>