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oXqX06bVoM2NZpyvmQ4oN2c7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32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98382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A4F39B6-03F5-4CB7-93DF-412815C1D9F6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6A8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480;ga2bd4a1cd8_0_91">
            <a:extLst>
              <a:ext uri="{FF2B5EF4-FFF2-40B4-BE49-F238E27FC236}">
                <a16:creationId xmlns:a16="http://schemas.microsoft.com/office/drawing/2014/main" id="{D575C238-8994-CBDD-5E31-29E0C15A16BF}"/>
              </a:ext>
            </a:extLst>
          </p:cNvPr>
          <p:cNvCxnSpPr>
            <a:cxnSpLocks/>
          </p:cNvCxnSpPr>
          <p:nvPr/>
        </p:nvCxnSpPr>
        <p:spPr>
          <a:xfrm>
            <a:off x="9738411" y="-15554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480;ga2bd4a1cd8_0_91">
            <a:extLst>
              <a:ext uri="{FF2B5EF4-FFF2-40B4-BE49-F238E27FC236}">
                <a16:creationId xmlns:a16="http://schemas.microsoft.com/office/drawing/2014/main" id="{6271D94E-6F49-0027-0E94-E2C2CFB38B6E}"/>
              </a:ext>
            </a:extLst>
          </p:cNvPr>
          <p:cNvCxnSpPr>
            <a:cxnSpLocks/>
          </p:cNvCxnSpPr>
          <p:nvPr/>
        </p:nvCxnSpPr>
        <p:spPr>
          <a:xfrm>
            <a:off x="9890811" y="-14030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80;ga2bd4a1cd8_0_91">
            <a:extLst>
              <a:ext uri="{FF2B5EF4-FFF2-40B4-BE49-F238E27FC236}">
                <a16:creationId xmlns:a16="http://schemas.microsoft.com/office/drawing/2014/main" id="{2FFEE6E2-D14D-CAE3-27A5-FD5AB2AAA8F8}"/>
              </a:ext>
            </a:extLst>
          </p:cNvPr>
          <p:cNvCxnSpPr>
            <a:cxnSpLocks/>
          </p:cNvCxnSpPr>
          <p:nvPr/>
        </p:nvCxnSpPr>
        <p:spPr>
          <a:xfrm>
            <a:off x="10043211" y="-12506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80;ga2bd4a1cd8_0_91">
            <a:extLst>
              <a:ext uri="{FF2B5EF4-FFF2-40B4-BE49-F238E27FC236}">
                <a16:creationId xmlns:a16="http://schemas.microsoft.com/office/drawing/2014/main" id="{A70264B9-7593-42F8-D70F-F4FC900D5435}"/>
              </a:ext>
            </a:extLst>
          </p:cNvPr>
          <p:cNvCxnSpPr>
            <a:cxnSpLocks/>
          </p:cNvCxnSpPr>
          <p:nvPr/>
        </p:nvCxnSpPr>
        <p:spPr>
          <a:xfrm>
            <a:off x="10195611" y="-10982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63;ga2bd4a1cd8_0_91">
            <a:extLst>
              <a:ext uri="{FF2B5EF4-FFF2-40B4-BE49-F238E27FC236}">
                <a16:creationId xmlns:a16="http://schemas.microsoft.com/office/drawing/2014/main" id="{EDEA6223-F88E-F318-11CC-BCEB9B090309}"/>
              </a:ext>
            </a:extLst>
          </p:cNvPr>
          <p:cNvSpPr txBox="1"/>
          <p:nvPr/>
        </p:nvSpPr>
        <p:spPr>
          <a:xfrm>
            <a:off x="3329225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14" name="Google Shape;469;ga2bd4a1cd8_0_91">
            <a:extLst>
              <a:ext uri="{FF2B5EF4-FFF2-40B4-BE49-F238E27FC236}">
                <a16:creationId xmlns:a16="http://schemas.microsoft.com/office/drawing/2014/main" id="{34A29D30-05A9-913F-1203-931D7ED7AF60}"/>
              </a:ext>
            </a:extLst>
          </p:cNvPr>
          <p:cNvSpPr/>
          <p:nvPr/>
        </p:nvSpPr>
        <p:spPr>
          <a:xfrm>
            <a:off x="25584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22" name="Google Shape;470;ga2bd4a1cd8_0_91">
            <a:extLst>
              <a:ext uri="{FF2B5EF4-FFF2-40B4-BE49-F238E27FC236}">
                <a16:creationId xmlns:a16="http://schemas.microsoft.com/office/drawing/2014/main" id="{CD8682F4-0F27-3C40-9DBA-4E61ADE32E6B}"/>
              </a:ext>
            </a:extLst>
          </p:cNvPr>
          <p:cNvSpPr/>
          <p:nvPr/>
        </p:nvSpPr>
        <p:spPr>
          <a:xfrm>
            <a:off x="3701498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26" name="Google Shape;473;ga2bd4a1cd8_0_91">
            <a:extLst>
              <a:ext uri="{FF2B5EF4-FFF2-40B4-BE49-F238E27FC236}">
                <a16:creationId xmlns:a16="http://schemas.microsoft.com/office/drawing/2014/main" id="{BBDB1FE3-882B-3604-B2D0-F07921777820}"/>
              </a:ext>
            </a:extLst>
          </p:cNvPr>
          <p:cNvSpPr/>
          <p:nvPr/>
        </p:nvSpPr>
        <p:spPr>
          <a:xfrm>
            <a:off x="46920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27" name="Google Shape;480;ga2bd4a1cd8_0_91">
            <a:extLst>
              <a:ext uri="{FF2B5EF4-FFF2-40B4-BE49-F238E27FC236}">
                <a16:creationId xmlns:a16="http://schemas.microsoft.com/office/drawing/2014/main" id="{B82938BC-D087-BE9C-916D-65D04A8FCD8A}"/>
              </a:ext>
            </a:extLst>
          </p:cNvPr>
          <p:cNvCxnSpPr>
            <a:cxnSpLocks/>
          </p:cNvCxnSpPr>
          <p:nvPr/>
        </p:nvCxnSpPr>
        <p:spPr>
          <a:xfrm>
            <a:off x="2604448" y="4328171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81;ga2bd4a1cd8_0_91">
            <a:extLst>
              <a:ext uri="{FF2B5EF4-FFF2-40B4-BE49-F238E27FC236}">
                <a16:creationId xmlns:a16="http://schemas.microsoft.com/office/drawing/2014/main" id="{F22EDEC5-2A23-1EF1-30FD-DA3EC3951D5D}"/>
              </a:ext>
            </a:extLst>
          </p:cNvPr>
          <p:cNvCxnSpPr/>
          <p:nvPr/>
        </p:nvCxnSpPr>
        <p:spPr>
          <a:xfrm rot="10800000">
            <a:off x="3049148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82;ga2bd4a1cd8_0_91">
            <a:extLst>
              <a:ext uri="{FF2B5EF4-FFF2-40B4-BE49-F238E27FC236}">
                <a16:creationId xmlns:a16="http://schemas.microsoft.com/office/drawing/2014/main" id="{D8E9B512-FD07-276A-6503-87DACE4A48BD}"/>
              </a:ext>
            </a:extLst>
          </p:cNvPr>
          <p:cNvCxnSpPr>
            <a:cxnSpLocks/>
          </p:cNvCxnSpPr>
          <p:nvPr/>
        </p:nvCxnSpPr>
        <p:spPr>
          <a:xfrm flipV="1">
            <a:off x="4089496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83;ga2bd4a1cd8_0_91">
            <a:extLst>
              <a:ext uri="{FF2B5EF4-FFF2-40B4-BE49-F238E27FC236}">
                <a16:creationId xmlns:a16="http://schemas.microsoft.com/office/drawing/2014/main" id="{579C8BB4-B5CB-7F60-3EC1-2E68E0F73F22}"/>
              </a:ext>
            </a:extLst>
          </p:cNvPr>
          <p:cNvCxnSpPr/>
          <p:nvPr/>
        </p:nvCxnSpPr>
        <p:spPr>
          <a:xfrm rot="10800000">
            <a:off x="5217023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6;ga2bd4a1cd8_0_91">
            <a:extLst>
              <a:ext uri="{FF2B5EF4-FFF2-40B4-BE49-F238E27FC236}">
                <a16:creationId xmlns:a16="http://schemas.microsoft.com/office/drawing/2014/main" id="{C64618FA-9C59-22B2-8252-B161627F879F}"/>
              </a:ext>
            </a:extLst>
          </p:cNvPr>
          <p:cNvSpPr txBox="1"/>
          <p:nvPr/>
        </p:nvSpPr>
        <p:spPr>
          <a:xfrm>
            <a:off x="3595746" y="3963296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32" name="Google Shape;463;ga2bd4a1cd8_0_91">
            <a:extLst>
              <a:ext uri="{FF2B5EF4-FFF2-40B4-BE49-F238E27FC236}">
                <a16:creationId xmlns:a16="http://schemas.microsoft.com/office/drawing/2014/main" id="{19316E8E-AD5A-3375-826E-C00A9C97227A}"/>
              </a:ext>
            </a:extLst>
          </p:cNvPr>
          <p:cNvSpPr txBox="1"/>
          <p:nvPr/>
        </p:nvSpPr>
        <p:spPr>
          <a:xfrm>
            <a:off x="7402464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33" name="Google Shape;469;ga2bd4a1cd8_0_91">
            <a:extLst>
              <a:ext uri="{FF2B5EF4-FFF2-40B4-BE49-F238E27FC236}">
                <a16:creationId xmlns:a16="http://schemas.microsoft.com/office/drawing/2014/main" id="{F99A2D59-6EC6-E438-4E8C-BCACDF3A69D1}"/>
              </a:ext>
            </a:extLst>
          </p:cNvPr>
          <p:cNvSpPr/>
          <p:nvPr/>
        </p:nvSpPr>
        <p:spPr>
          <a:xfrm>
            <a:off x="66317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35" name="Google Shape;470;ga2bd4a1cd8_0_91">
            <a:extLst>
              <a:ext uri="{FF2B5EF4-FFF2-40B4-BE49-F238E27FC236}">
                <a16:creationId xmlns:a16="http://schemas.microsoft.com/office/drawing/2014/main" id="{D6AAF089-7970-F22B-E57E-1A9C330379DB}"/>
              </a:ext>
            </a:extLst>
          </p:cNvPr>
          <p:cNvSpPr/>
          <p:nvPr/>
        </p:nvSpPr>
        <p:spPr>
          <a:xfrm>
            <a:off x="7774737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36" name="Google Shape;473;ga2bd4a1cd8_0_91">
            <a:extLst>
              <a:ext uri="{FF2B5EF4-FFF2-40B4-BE49-F238E27FC236}">
                <a16:creationId xmlns:a16="http://schemas.microsoft.com/office/drawing/2014/main" id="{82F799A8-8CF9-6A49-087D-40CD9D3BFB62}"/>
              </a:ext>
            </a:extLst>
          </p:cNvPr>
          <p:cNvSpPr/>
          <p:nvPr/>
        </p:nvSpPr>
        <p:spPr>
          <a:xfrm>
            <a:off x="87653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37" name="Google Shape;481;ga2bd4a1cd8_0_91">
            <a:extLst>
              <a:ext uri="{FF2B5EF4-FFF2-40B4-BE49-F238E27FC236}">
                <a16:creationId xmlns:a16="http://schemas.microsoft.com/office/drawing/2014/main" id="{CE5BE2B6-E717-2FF8-C080-C1ED2F91EDE6}"/>
              </a:ext>
            </a:extLst>
          </p:cNvPr>
          <p:cNvCxnSpPr/>
          <p:nvPr/>
        </p:nvCxnSpPr>
        <p:spPr>
          <a:xfrm rot="10800000">
            <a:off x="7122387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482;ga2bd4a1cd8_0_91">
            <a:extLst>
              <a:ext uri="{FF2B5EF4-FFF2-40B4-BE49-F238E27FC236}">
                <a16:creationId xmlns:a16="http://schemas.microsoft.com/office/drawing/2014/main" id="{A77DFB7F-3578-3E1D-858B-9B6EDCE0BC44}"/>
              </a:ext>
            </a:extLst>
          </p:cNvPr>
          <p:cNvCxnSpPr>
            <a:cxnSpLocks/>
          </p:cNvCxnSpPr>
          <p:nvPr/>
        </p:nvCxnSpPr>
        <p:spPr>
          <a:xfrm flipV="1">
            <a:off x="8162735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483;ga2bd4a1cd8_0_91">
            <a:extLst>
              <a:ext uri="{FF2B5EF4-FFF2-40B4-BE49-F238E27FC236}">
                <a16:creationId xmlns:a16="http://schemas.microsoft.com/office/drawing/2014/main" id="{D27FBE08-CB1B-F278-FEB6-BDD01A3F4732}"/>
              </a:ext>
            </a:extLst>
          </p:cNvPr>
          <p:cNvCxnSpPr/>
          <p:nvPr/>
        </p:nvCxnSpPr>
        <p:spPr>
          <a:xfrm rot="10800000">
            <a:off x="9290262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83;ga2bd4a1cd8_0_91">
            <a:extLst>
              <a:ext uri="{FF2B5EF4-FFF2-40B4-BE49-F238E27FC236}">
                <a16:creationId xmlns:a16="http://schemas.microsoft.com/office/drawing/2014/main" id="{5A0A9410-665F-2E0D-06D4-43E47FE8BE6A}"/>
              </a:ext>
            </a:extLst>
          </p:cNvPr>
          <p:cNvCxnSpPr>
            <a:cxnSpLocks/>
          </p:cNvCxnSpPr>
          <p:nvPr/>
        </p:nvCxnSpPr>
        <p:spPr>
          <a:xfrm flipV="1">
            <a:off x="6119545" y="2434443"/>
            <a:ext cx="0" cy="19039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7AF97-19FA-6541-1A89-295FB0D8818E}"/>
              </a:ext>
            </a:extLst>
          </p:cNvPr>
          <p:cNvSpPr/>
          <p:nvPr/>
        </p:nvSpPr>
        <p:spPr>
          <a:xfrm>
            <a:off x="2090057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9645E5-A151-B160-AAE7-55E3B1417B5A}"/>
              </a:ext>
            </a:extLst>
          </p:cNvPr>
          <p:cNvSpPr/>
          <p:nvPr/>
        </p:nvSpPr>
        <p:spPr>
          <a:xfrm>
            <a:off x="6341423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466;ga2bd4a1cd8_0_91">
            <a:extLst>
              <a:ext uri="{FF2B5EF4-FFF2-40B4-BE49-F238E27FC236}">
                <a16:creationId xmlns:a16="http://schemas.microsoft.com/office/drawing/2014/main" id="{757B49E1-4B12-A5B6-2DED-925AFCA8A0F0}"/>
              </a:ext>
            </a:extLst>
          </p:cNvPr>
          <p:cNvSpPr/>
          <p:nvPr/>
        </p:nvSpPr>
        <p:spPr>
          <a:xfrm>
            <a:off x="5493184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GW Service</a:t>
            </a:r>
            <a:endParaRPr dirty="0"/>
          </a:p>
        </p:txBody>
      </p:sp>
      <p:sp>
        <p:nvSpPr>
          <p:cNvPr id="44" name="Google Shape;466;ga2bd4a1cd8_0_91">
            <a:extLst>
              <a:ext uri="{FF2B5EF4-FFF2-40B4-BE49-F238E27FC236}">
                <a16:creationId xmlns:a16="http://schemas.microsoft.com/office/drawing/2014/main" id="{820598A9-0F6D-95DB-D705-CE3CDF9B56C4}"/>
              </a:ext>
            </a:extLst>
          </p:cNvPr>
          <p:cNvSpPr/>
          <p:nvPr/>
        </p:nvSpPr>
        <p:spPr>
          <a:xfrm>
            <a:off x="7721789" y="2955672"/>
            <a:ext cx="1411691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Recording System</a:t>
            </a:r>
            <a:endParaRPr dirty="0"/>
          </a:p>
        </p:txBody>
      </p:sp>
      <p:cxnSp>
        <p:nvCxnSpPr>
          <p:cNvPr id="45" name="Google Shape;481;ga2bd4a1cd8_0_91">
            <a:extLst>
              <a:ext uri="{FF2B5EF4-FFF2-40B4-BE49-F238E27FC236}">
                <a16:creationId xmlns:a16="http://schemas.microsoft.com/office/drawing/2014/main" id="{9C295E5C-B08D-9C8C-CF6D-54DB555930D4}"/>
              </a:ext>
            </a:extLst>
          </p:cNvPr>
          <p:cNvCxnSpPr>
            <a:cxnSpLocks/>
          </p:cNvCxnSpPr>
          <p:nvPr/>
        </p:nvCxnSpPr>
        <p:spPr>
          <a:xfrm flipV="1">
            <a:off x="8424260" y="2434444"/>
            <a:ext cx="0" cy="5169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80;ga2bd4a1cd8_0_91">
            <a:extLst>
              <a:ext uri="{FF2B5EF4-FFF2-40B4-BE49-F238E27FC236}">
                <a16:creationId xmlns:a16="http://schemas.microsoft.com/office/drawing/2014/main" id="{7485EEBB-CAF8-2252-E98F-D8A1004D1FF1}"/>
              </a:ext>
            </a:extLst>
          </p:cNvPr>
          <p:cNvCxnSpPr>
            <a:cxnSpLocks/>
          </p:cNvCxnSpPr>
          <p:nvPr/>
        </p:nvCxnSpPr>
        <p:spPr>
          <a:xfrm>
            <a:off x="4692098" y="2434443"/>
            <a:ext cx="436213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0A5835-0717-0D82-B6D6-0ACA0ED00123}"/>
              </a:ext>
            </a:extLst>
          </p:cNvPr>
          <p:cNvCxnSpPr/>
          <p:nvPr/>
        </p:nvCxnSpPr>
        <p:spPr>
          <a:xfrm>
            <a:off x="6815981" y="3181477"/>
            <a:ext cx="85073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from Scope to Requirements</dc:title>
  <dc:creator>Ken Fuchs</dc:creator>
  <cp:lastModifiedBy>Todd Cooper</cp:lastModifiedBy>
  <cp:revision>10</cp:revision>
  <dcterms:created xsi:type="dcterms:W3CDTF">2020-10-25T20:19:22Z</dcterms:created>
  <dcterms:modified xsi:type="dcterms:W3CDTF">2022-11-01T17:25:04Z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b2258f-3676-449a-9218-817a22e44788_Enabled">
    <vt:lpwstr>true</vt:lpwstr>
  </property>
  <property fmtid="{D5CDD505-2E9C-101B-9397-08002B2CF9AE}" pid="3" name="MSIP_Label_16b2258f-3676-449a-9218-817a22e44788_SetDate">
    <vt:lpwstr>2022-10-11T12:00:10Z</vt:lpwstr>
  </property>
  <property fmtid="{D5CDD505-2E9C-101B-9397-08002B2CF9AE}" pid="4" name="MSIP_Label_16b2258f-3676-449a-9218-817a22e44788_Method">
    <vt:lpwstr>Standard</vt:lpwstr>
  </property>
  <property fmtid="{D5CDD505-2E9C-101B-9397-08002B2CF9AE}" pid="5" name="MSIP_Label_16b2258f-3676-449a-9218-817a22e44788_Name">
    <vt:lpwstr>Internal - Labeled</vt:lpwstr>
  </property>
  <property fmtid="{D5CDD505-2E9C-101B-9397-08002B2CF9AE}" pid="6" name="MSIP_Label_16b2258f-3676-449a-9218-817a22e44788_SiteId">
    <vt:lpwstr>e8d897a8-f400-4625-858a-6f3ae627542b</vt:lpwstr>
  </property>
  <property fmtid="{D5CDD505-2E9C-101B-9397-08002B2CF9AE}" pid="7" name="MSIP_Label_16b2258f-3676-449a-9218-817a22e44788_ActionId">
    <vt:lpwstr>664feaa0-e2b3-462b-bd7d-d4b607a7efaa</vt:lpwstr>
  </property>
  <property fmtid="{D5CDD505-2E9C-101B-9397-08002B2CF9AE}" pid="8" name="MSIP_Label_16b2258f-3676-449a-9218-817a22e44788_ContentBits">
    <vt:lpwstr>1</vt:lpwstr>
  </property>
</Properties>
</file>