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6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328171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963296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525771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943921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943921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309621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317946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2434443"/>
            <a:ext cx="0" cy="190395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633849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955672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Alert GW Service</a:t>
            </a:r>
            <a:endParaRPr dirty="0"/>
          </a:p>
        </p:txBody>
      </p:sp>
      <p:sp>
        <p:nvSpPr>
          <p:cNvPr id="3" name="Google Shape;466;ga2bd4a1cd8_0_91">
            <a:extLst>
              <a:ext uri="{FF2B5EF4-FFF2-40B4-BE49-F238E27FC236}">
                <a16:creationId xmlns:a16="http://schemas.microsoft.com/office/drawing/2014/main" id="{93B62672-EF2F-879E-BC8B-06174D099802}"/>
              </a:ext>
            </a:extLst>
          </p:cNvPr>
          <p:cNvSpPr/>
          <p:nvPr/>
        </p:nvSpPr>
        <p:spPr>
          <a:xfrm>
            <a:off x="7513976" y="2955672"/>
            <a:ext cx="1509401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Clinician </a:t>
            </a:r>
            <a:r>
              <a:rPr lang="en-US" dirty="0" err="1"/>
              <a:t>Notific</a:t>
            </a:r>
            <a:r>
              <a:rPr lang="en-US" dirty="0"/>
              <a:t>. System</a:t>
            </a:r>
            <a:endParaRPr dirty="0"/>
          </a:p>
        </p:txBody>
      </p:sp>
      <p:cxnSp>
        <p:nvCxnSpPr>
          <p:cNvPr id="14" name="Google Shape;481;ga2bd4a1cd8_0_91">
            <a:extLst>
              <a:ext uri="{FF2B5EF4-FFF2-40B4-BE49-F238E27FC236}">
                <a16:creationId xmlns:a16="http://schemas.microsoft.com/office/drawing/2014/main" id="{AACB6EC8-382B-7417-9C1F-DCE5C296F438}"/>
              </a:ext>
            </a:extLst>
          </p:cNvPr>
          <p:cNvCxnSpPr>
            <a:cxnSpLocks/>
          </p:cNvCxnSpPr>
          <p:nvPr/>
        </p:nvCxnSpPr>
        <p:spPr>
          <a:xfrm flipV="1">
            <a:off x="8280197" y="2434444"/>
            <a:ext cx="0" cy="51697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80;ga2bd4a1cd8_0_91">
            <a:extLst>
              <a:ext uri="{FF2B5EF4-FFF2-40B4-BE49-F238E27FC236}">
                <a16:creationId xmlns:a16="http://schemas.microsoft.com/office/drawing/2014/main" id="{D575C238-8994-CBDD-5E31-29E0C15A16BF}"/>
              </a:ext>
            </a:extLst>
          </p:cNvPr>
          <p:cNvCxnSpPr>
            <a:cxnSpLocks/>
          </p:cNvCxnSpPr>
          <p:nvPr/>
        </p:nvCxnSpPr>
        <p:spPr>
          <a:xfrm>
            <a:off x="9738411" y="-15554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480;ga2bd4a1cd8_0_91">
            <a:extLst>
              <a:ext uri="{FF2B5EF4-FFF2-40B4-BE49-F238E27FC236}">
                <a16:creationId xmlns:a16="http://schemas.microsoft.com/office/drawing/2014/main" id="{6271D94E-6F49-0027-0E94-E2C2CFB38B6E}"/>
              </a:ext>
            </a:extLst>
          </p:cNvPr>
          <p:cNvCxnSpPr>
            <a:cxnSpLocks/>
          </p:cNvCxnSpPr>
          <p:nvPr/>
        </p:nvCxnSpPr>
        <p:spPr>
          <a:xfrm>
            <a:off x="9890811" y="-14030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80;ga2bd4a1cd8_0_91">
            <a:extLst>
              <a:ext uri="{FF2B5EF4-FFF2-40B4-BE49-F238E27FC236}">
                <a16:creationId xmlns:a16="http://schemas.microsoft.com/office/drawing/2014/main" id="{2FFEE6E2-D14D-CAE3-27A5-FD5AB2AAA8F8}"/>
              </a:ext>
            </a:extLst>
          </p:cNvPr>
          <p:cNvCxnSpPr>
            <a:cxnSpLocks/>
          </p:cNvCxnSpPr>
          <p:nvPr/>
        </p:nvCxnSpPr>
        <p:spPr>
          <a:xfrm>
            <a:off x="10043211" y="-12506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80;ga2bd4a1cd8_0_91">
            <a:extLst>
              <a:ext uri="{FF2B5EF4-FFF2-40B4-BE49-F238E27FC236}">
                <a16:creationId xmlns:a16="http://schemas.microsoft.com/office/drawing/2014/main" id="{A70264B9-7593-42F8-D70F-F4FC900D5435}"/>
              </a:ext>
            </a:extLst>
          </p:cNvPr>
          <p:cNvCxnSpPr>
            <a:cxnSpLocks/>
          </p:cNvCxnSpPr>
          <p:nvPr/>
        </p:nvCxnSpPr>
        <p:spPr>
          <a:xfrm>
            <a:off x="10195611" y="-1098241"/>
            <a:ext cx="61419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80;ga2bd4a1cd8_0_91">
            <a:extLst>
              <a:ext uri="{FF2B5EF4-FFF2-40B4-BE49-F238E27FC236}">
                <a16:creationId xmlns:a16="http://schemas.microsoft.com/office/drawing/2014/main" id="{20348359-85FF-25C1-94C6-2E4F2FD5EC35}"/>
              </a:ext>
            </a:extLst>
          </p:cNvPr>
          <p:cNvCxnSpPr>
            <a:cxnSpLocks/>
          </p:cNvCxnSpPr>
          <p:nvPr/>
        </p:nvCxnSpPr>
        <p:spPr>
          <a:xfrm>
            <a:off x="5432326" y="2434443"/>
            <a:ext cx="338312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6F9B6404-3FFD-A5BE-20A0-0A09C1C86E85}"/>
              </a:ext>
            </a:extLst>
          </p:cNvPr>
          <p:cNvSpPr/>
          <p:nvPr/>
        </p:nvSpPr>
        <p:spPr>
          <a:xfrm>
            <a:off x="8959097" y="2934003"/>
            <a:ext cx="194863" cy="3940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FF6E51-55AE-6BB9-3866-AD229F2AF178}"/>
              </a:ext>
            </a:extLst>
          </p:cNvPr>
          <p:cNvGrpSpPr/>
          <p:nvPr/>
        </p:nvGrpSpPr>
        <p:grpSpPr>
          <a:xfrm>
            <a:off x="9434570" y="2596824"/>
            <a:ext cx="918028" cy="862166"/>
            <a:chOff x="9434570" y="1690825"/>
            <a:chExt cx="1953880" cy="1768165"/>
          </a:xfrm>
        </p:grpSpPr>
        <p:pic>
          <p:nvPicPr>
            <p:cNvPr id="36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9B74510-4E84-498D-96A7-442C88FBA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362" y="19025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A84FEE51-35B8-452A-97F6-768B6DBD9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762" y="20549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B8AFB551-F13E-4AD7-B895-FF3A42F32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3162" y="22073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IPhone Smartphone Clip Art, PNG, 884x1552px, Iphone, Android, Cellular  Network, Communication, Communication Device Download Free">
              <a:extLst>
                <a:ext uri="{FF2B5EF4-FFF2-40B4-BE49-F238E27FC236}">
                  <a16:creationId xmlns:a16="http://schemas.microsoft.com/office/drawing/2014/main" id="{8D1DFB88-5555-4A1A-B002-D3E9F0A40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2" y="2359702"/>
              <a:ext cx="550310" cy="96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Lightning Bolt 39">
              <a:extLst>
                <a:ext uri="{FF2B5EF4-FFF2-40B4-BE49-F238E27FC236}">
                  <a16:creationId xmlns:a16="http://schemas.microsoft.com/office/drawing/2014/main" id="{0DE960E4-CDC9-4F4A-AEA9-AEBAB504BCD6}"/>
                </a:ext>
              </a:extLst>
            </p:cNvPr>
            <p:cNvSpPr/>
            <p:nvPr/>
          </p:nvSpPr>
          <p:spPr>
            <a:xfrm>
              <a:off x="10450483" y="1865589"/>
              <a:ext cx="194863" cy="394089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3776CF-10E9-4DF9-97CC-842DFC8E76EC}"/>
                </a:ext>
              </a:extLst>
            </p:cNvPr>
            <p:cNvSpPr/>
            <p:nvPr/>
          </p:nvSpPr>
          <p:spPr>
            <a:xfrm>
              <a:off x="9434570" y="1690825"/>
              <a:ext cx="1953880" cy="1768165"/>
            </a:xfrm>
            <a:prstGeom prst="rect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1488B1A-FD5B-9A40-67F7-A0EB45E322AA}"/>
              </a:ext>
            </a:extLst>
          </p:cNvPr>
          <p:cNvSpPr/>
          <p:nvPr/>
        </p:nvSpPr>
        <p:spPr>
          <a:xfrm>
            <a:off x="0" y="-11151"/>
            <a:ext cx="838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8DA05-0113-3B7D-83E0-0C3D3AA23B79}"/>
              </a:ext>
            </a:extLst>
          </p:cNvPr>
          <p:cNvCxnSpPr>
            <a:cxnSpLocks/>
          </p:cNvCxnSpPr>
          <p:nvPr/>
        </p:nvCxnSpPr>
        <p:spPr>
          <a:xfrm>
            <a:off x="6774416" y="3181477"/>
            <a:ext cx="62804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Todd Cooper</cp:lastModifiedBy>
  <cp:revision>9</cp:revision>
  <dcterms:created xsi:type="dcterms:W3CDTF">2020-10-25T20:19:22Z</dcterms:created>
  <dcterms:modified xsi:type="dcterms:W3CDTF">2022-10-27T19:44:52Z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