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79D98E-9147-363B-8020-BEF2D785D524}"/>
              </a:ext>
            </a:extLst>
          </p:cNvPr>
          <p:cNvGrpSpPr/>
          <p:nvPr/>
        </p:nvGrpSpPr>
        <p:grpSpPr>
          <a:xfrm>
            <a:off x="3542226" y="584221"/>
            <a:ext cx="5107547" cy="5689557"/>
            <a:chOff x="3542226" y="584221"/>
            <a:chExt cx="5107547" cy="5689557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3323ADA0-DEF0-AA31-CA9B-6D1E883B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226" y="584221"/>
              <a:ext cx="5107547" cy="5689557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9EF8F6-A885-5679-CF58-06432C52F463}"/>
                </a:ext>
              </a:extLst>
            </p:cNvPr>
            <p:cNvSpPr/>
            <p:nvPr/>
          </p:nvSpPr>
          <p:spPr>
            <a:xfrm>
              <a:off x="8171847" y="2998269"/>
              <a:ext cx="477926" cy="500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37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Supplement Diagrams</dc:title>
  <dc:creator>Todd Cooper</dc:creator>
  <cp:lastModifiedBy>Todd Cooper</cp:lastModifiedBy>
  <cp:revision>93</cp:revision>
  <dcterms:created xsi:type="dcterms:W3CDTF">2020-07-20T18:42:23Z</dcterms:created>
  <dcterms:modified xsi:type="dcterms:W3CDTF">2022-12-19T19:30:39Z</dcterms:modified>
</cp:coreProperties>
</file>