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27D66B2-E4B7-4A01-853F-520582BC05A8}"/>
              </a:ext>
            </a:extLst>
          </p:cNvPr>
          <p:cNvGrpSpPr/>
          <p:nvPr/>
        </p:nvGrpSpPr>
        <p:grpSpPr>
          <a:xfrm>
            <a:off x="4528096" y="4123876"/>
            <a:ext cx="3191886" cy="1155560"/>
            <a:chOff x="1244961" y="4280606"/>
            <a:chExt cx="2885277" cy="1155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47433A-4497-400E-BCA0-10EE530E9C30}"/>
                </a:ext>
              </a:extLst>
            </p:cNvPr>
            <p:cNvSpPr/>
            <p:nvPr/>
          </p:nvSpPr>
          <p:spPr>
            <a:xfrm>
              <a:off x="1244961" y="4280606"/>
              <a:ext cx="1350462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EDE738-680C-44C7-AD69-901841BB7D86}"/>
                </a:ext>
              </a:extLst>
            </p:cNvPr>
            <p:cNvSpPr/>
            <p:nvPr/>
          </p:nvSpPr>
          <p:spPr>
            <a:xfrm>
              <a:off x="2596189" y="4280606"/>
              <a:ext cx="1534049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Control Provider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15EB68-D986-480F-97D0-9E92C9F69E56}"/>
              </a:ext>
            </a:extLst>
          </p:cNvPr>
          <p:cNvGrpSpPr/>
          <p:nvPr/>
        </p:nvGrpSpPr>
        <p:grpSpPr>
          <a:xfrm>
            <a:off x="4528096" y="1578564"/>
            <a:ext cx="3191880" cy="1155560"/>
            <a:chOff x="827087" y="2944167"/>
            <a:chExt cx="2880755" cy="11555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928F21-E1E8-4BD2-8655-3B787D0058D9}"/>
                </a:ext>
              </a:extLst>
            </p:cNvPr>
            <p:cNvSpPr/>
            <p:nvPr/>
          </p:nvSpPr>
          <p:spPr>
            <a:xfrm>
              <a:off x="827087" y="2944167"/>
              <a:ext cx="1346705" cy="11555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CDA90E-9936-416B-95F6-331B617FFB7A}"/>
                </a:ext>
              </a:extLst>
            </p:cNvPr>
            <p:cNvSpPr/>
            <p:nvPr/>
          </p:nvSpPr>
          <p:spPr>
            <a:xfrm>
              <a:off x="2173792" y="2944167"/>
              <a:ext cx="1534050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Control Consumer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A79A52-CC1A-4EB2-81CF-C2B95EF26A70}"/>
              </a:ext>
            </a:extLst>
          </p:cNvPr>
          <p:cNvSpPr txBox="1"/>
          <p:nvPr/>
        </p:nvSpPr>
        <p:spPr>
          <a:xfrm>
            <a:off x="4472018" y="2771786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DEV-44  Manage Medical External Control</a:t>
            </a:r>
            <a:endParaRPr lang="en-US" sz="1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09B99-39C6-4219-B150-EE3AAB4C15C0}"/>
              </a:ext>
            </a:extLst>
          </p:cNvPr>
          <p:cNvCxnSpPr>
            <a:cxnSpLocks/>
          </p:cNvCxnSpPr>
          <p:nvPr/>
        </p:nvCxnSpPr>
        <p:spPr>
          <a:xfrm flipH="1">
            <a:off x="6541346" y="2734124"/>
            <a:ext cx="1" cy="1384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F248F3-4895-44AC-8084-BC00F60AA2A9}"/>
              </a:ext>
            </a:extLst>
          </p:cNvPr>
          <p:cNvSpPr txBox="1"/>
          <p:nvPr/>
        </p:nvSpPr>
        <p:spPr>
          <a:xfrm>
            <a:off x="4472018" y="3332668"/>
            <a:ext cx="1843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DEV-45  Invoke Medical Control Services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6421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Supplement Diagrams</dc:title>
  <dc:creator>Todd Cooper</dc:creator>
  <cp:lastModifiedBy>Todd Cooper</cp:lastModifiedBy>
  <cp:revision>87</cp:revision>
  <dcterms:created xsi:type="dcterms:W3CDTF">2020-07-20T18:42:23Z</dcterms:created>
  <dcterms:modified xsi:type="dcterms:W3CDTF">2022-11-07T19:46:39Z</dcterms:modified>
</cp:coreProperties>
</file>