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57" r:id="rId6"/>
    <p:sldId id="261" r:id="rId7"/>
    <p:sldId id="260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2020-08-14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BF5A-0FDF-4430-9226-8884F8914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SDPi Supplement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3B58F-62F6-4C69-A700-792BB4AB3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1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17383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1738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5" y="2446540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7949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2903739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2020.08.14A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5" y="3338434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2"/>
            <a:ext cx="2122267" cy="32019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402AF-66DB-443A-A9A9-D940B9418B89}"/>
              </a:ext>
            </a:extLst>
          </p:cNvPr>
          <p:cNvSpPr/>
          <p:nvPr/>
        </p:nvSpPr>
        <p:spPr>
          <a:xfrm>
            <a:off x="7755035" y="4227303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</p:spTree>
    <p:extLst>
      <p:ext uri="{BB962C8B-B14F-4D97-AF65-F5344CB8AC3E}">
        <p14:creationId xmlns:p14="http://schemas.microsoft.com/office/powerpoint/2010/main" val="21385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Content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2020.08.12A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C5F71-9B32-4D0E-BD61-A0B4025A362D}"/>
              </a:ext>
            </a:extLst>
          </p:cNvPr>
          <p:cNvSpPr/>
          <p:nvPr/>
        </p:nvSpPr>
        <p:spPr>
          <a:xfrm>
            <a:off x="1347783" y="2812256"/>
            <a:ext cx="2028825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BICEPS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7F66-AF30-4335-8D77-2D2DC2F10FE7}"/>
              </a:ext>
            </a:extLst>
          </p:cNvPr>
          <p:cNvSpPr/>
          <p:nvPr/>
        </p:nvSpPr>
        <p:spPr>
          <a:xfrm>
            <a:off x="8815391" y="2809874"/>
            <a:ext cx="2019296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BICEPS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185DDFF-E42F-45B8-A566-080D0D996161}"/>
              </a:ext>
            </a:extLst>
          </p:cNvPr>
          <p:cNvSpPr/>
          <p:nvPr/>
        </p:nvSpPr>
        <p:spPr>
          <a:xfrm>
            <a:off x="4014787" y="2357834"/>
            <a:ext cx="4162425" cy="214233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 Content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C6165E-D759-4677-98BC-23B7A76A29D6}"/>
              </a:ext>
            </a:extLst>
          </p:cNvPr>
          <p:cNvCxnSpPr>
            <a:cxnSpLocks/>
          </p:cNvCxnSpPr>
          <p:nvPr/>
        </p:nvCxnSpPr>
        <p:spPr>
          <a:xfrm>
            <a:off x="5194260" y="3543298"/>
            <a:ext cx="1551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0BFD1-449F-4419-9043-227D45ED4B72}"/>
              </a:ext>
            </a:extLst>
          </p:cNvPr>
          <p:cNvCxnSpPr>
            <a:cxnSpLocks/>
          </p:cNvCxnSpPr>
          <p:nvPr/>
        </p:nvCxnSpPr>
        <p:spPr>
          <a:xfrm flipV="1">
            <a:off x="3374226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9F6F43-C59A-450A-9064-96D5CCB8FB0F}"/>
              </a:ext>
            </a:extLst>
          </p:cNvPr>
          <p:cNvCxnSpPr/>
          <p:nvPr/>
        </p:nvCxnSpPr>
        <p:spPr>
          <a:xfrm flipV="1">
            <a:off x="8177212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0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6" y="2754775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2020.08.10B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6" y="3822831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3"/>
            <a:ext cx="2122267" cy="31924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Content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2020.08.07D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C5F71-9B32-4D0E-BD61-A0B4025A362D}"/>
              </a:ext>
            </a:extLst>
          </p:cNvPr>
          <p:cNvSpPr/>
          <p:nvPr/>
        </p:nvSpPr>
        <p:spPr>
          <a:xfrm>
            <a:off x="1347783" y="2812256"/>
            <a:ext cx="2028825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7F66-AF30-4335-8D77-2D2DC2F10FE7}"/>
              </a:ext>
            </a:extLst>
          </p:cNvPr>
          <p:cNvSpPr/>
          <p:nvPr/>
        </p:nvSpPr>
        <p:spPr>
          <a:xfrm>
            <a:off x="8815391" y="2809874"/>
            <a:ext cx="2019296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185DDFF-E42F-45B8-A566-080D0D996161}"/>
              </a:ext>
            </a:extLst>
          </p:cNvPr>
          <p:cNvSpPr/>
          <p:nvPr/>
        </p:nvSpPr>
        <p:spPr>
          <a:xfrm>
            <a:off x="4014787" y="2357834"/>
            <a:ext cx="4162425" cy="214233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 Content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C6165E-D759-4677-98BC-23B7A76A29D6}"/>
              </a:ext>
            </a:extLst>
          </p:cNvPr>
          <p:cNvCxnSpPr>
            <a:cxnSpLocks/>
          </p:cNvCxnSpPr>
          <p:nvPr/>
        </p:nvCxnSpPr>
        <p:spPr>
          <a:xfrm>
            <a:off x="5194260" y="3543298"/>
            <a:ext cx="1551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0BFD1-449F-4419-9043-227D45ED4B72}"/>
              </a:ext>
            </a:extLst>
          </p:cNvPr>
          <p:cNvCxnSpPr>
            <a:cxnSpLocks/>
          </p:cNvCxnSpPr>
          <p:nvPr/>
        </p:nvCxnSpPr>
        <p:spPr>
          <a:xfrm flipV="1">
            <a:off x="3374226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9F6F43-C59A-450A-9064-96D5CCB8FB0F}"/>
              </a:ext>
            </a:extLst>
          </p:cNvPr>
          <p:cNvCxnSpPr/>
          <p:nvPr/>
        </p:nvCxnSpPr>
        <p:spPr>
          <a:xfrm flipV="1">
            <a:off x="8177212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5BAEE0-0E8D-4ABB-A618-6BFC01AC5591}"/>
              </a:ext>
            </a:extLst>
          </p:cNvPr>
          <p:cNvSpPr txBox="1"/>
          <p:nvPr/>
        </p:nvSpPr>
        <p:spPr>
          <a:xfrm>
            <a:off x="4014787" y="3743325"/>
            <a:ext cx="416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(SOMDS-Based Exchange)</a:t>
            </a:r>
          </a:p>
        </p:txBody>
      </p:sp>
    </p:spTree>
    <p:extLst>
      <p:ext uri="{BB962C8B-B14F-4D97-AF65-F5344CB8AC3E}">
        <p14:creationId xmlns:p14="http://schemas.microsoft.com/office/powerpoint/2010/main" val="235920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6" y="2754775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2020.08.07C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6" y="3822831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3"/>
            <a:ext cx="2122267" cy="31924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8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6" y="2754775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SDC-FHIR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2020.08.07B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6" y="3822831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SDC-V2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3"/>
            <a:ext cx="2122267" cy="31924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9DC57C-5576-4B8B-802C-2A31DE6B7100}"/>
              </a:ext>
            </a:extLst>
          </p:cNvPr>
          <p:cNvSpPr/>
          <p:nvPr/>
        </p:nvSpPr>
        <p:spPr>
          <a:xfrm>
            <a:off x="7724774" y="1690688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324723" y="3178175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SDC-FHIR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stCxn id="10" idx="3"/>
          </p:cNvCxnSpPr>
          <p:nvPr/>
        </p:nvCxnSpPr>
        <p:spPr>
          <a:xfrm>
            <a:off x="9524999" y="2147888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4066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437014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2020.08.07A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8098178" y="4208462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SDC-V2 Gateway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DF9DEF-BAA9-41F9-8E79-029C090CB881}"/>
              </a:ext>
            </a:extLst>
          </p:cNvPr>
          <p:cNvGrpSpPr/>
          <p:nvPr/>
        </p:nvGrpSpPr>
        <p:grpSpPr>
          <a:xfrm>
            <a:off x="8624887" y="2605088"/>
            <a:ext cx="686701" cy="1603374"/>
            <a:chOff x="8624887" y="2605088"/>
            <a:chExt cx="686701" cy="160337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454431-CF2F-47E3-A4F5-BE2F8383B83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8624887" y="2605088"/>
              <a:ext cx="0" cy="573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8AB7E7-CEEF-4F7F-BC59-4B55D6EBA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1588" y="2891631"/>
              <a:ext cx="0" cy="131683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758468-7348-435A-8F4E-90E1F0FAD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87" y="2891631"/>
              <a:ext cx="6867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623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85724D-8A36-435B-944A-AEA1DE029287}"/>
              </a:ext>
            </a:extLst>
          </p:cNvPr>
          <p:cNvGrpSpPr/>
          <p:nvPr/>
        </p:nvGrpSpPr>
        <p:grpSpPr>
          <a:xfrm>
            <a:off x="7724774" y="1690688"/>
            <a:ext cx="1800226" cy="3379023"/>
            <a:chOff x="7724774" y="1027906"/>
            <a:chExt cx="1800226" cy="33790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9DC57C-5576-4B8B-802C-2A31DE6B7100}"/>
                </a:ext>
              </a:extLst>
            </p:cNvPr>
            <p:cNvSpPr/>
            <p:nvPr/>
          </p:nvSpPr>
          <p:spPr>
            <a:xfrm>
              <a:off x="7724775" y="1027906"/>
              <a:ext cx="1800225" cy="914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Gateway / Enterprise Proxy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E20E74-5B7E-4EB2-8C89-3486041E99A5}"/>
                </a:ext>
              </a:extLst>
            </p:cNvPr>
            <p:cNvSpPr/>
            <p:nvPr/>
          </p:nvSpPr>
          <p:spPr>
            <a:xfrm>
              <a:off x="7724774" y="2515393"/>
              <a:ext cx="1800225" cy="1891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SDC-FHIR Gateway Proxy OR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EHR Proxy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Patient Identity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454431-CF2F-47E3-A4F5-BE2F8383B837}"/>
                </a:ext>
              </a:extLst>
            </p:cNvPr>
            <p:cNvCxnSpPr>
              <a:cxnSpLocks/>
              <a:stCxn id="12" idx="0"/>
              <a:endCxn id="10" idx="2"/>
            </p:cNvCxnSpPr>
            <p:nvPr/>
          </p:nvCxnSpPr>
          <p:spPr>
            <a:xfrm flipV="1">
              <a:off x="8624887" y="1942306"/>
              <a:ext cx="1" cy="573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SOMDS Participant (MDIB, Context, …)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stCxn id="10" idx="3"/>
          </p:cNvCxnSpPr>
          <p:nvPr/>
        </p:nvCxnSpPr>
        <p:spPr>
          <a:xfrm>
            <a:off x="9525000" y="2147888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4066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437014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2020.08.06A</a:t>
            </a:r>
          </a:p>
        </p:txBody>
      </p:sp>
    </p:spTree>
    <p:extLst>
      <p:ext uri="{BB962C8B-B14F-4D97-AF65-F5344CB8AC3E}">
        <p14:creationId xmlns:p14="http://schemas.microsoft.com/office/powerpoint/2010/main" val="213202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306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SDPi Supplement Diagrams</vt:lpstr>
      <vt:lpstr>SDPi-P Actor Diagram</vt:lpstr>
      <vt:lpstr>SDPi-P Content Actor Diagram</vt:lpstr>
      <vt:lpstr>SDPi-P Actor Diagram</vt:lpstr>
      <vt:lpstr>SDPi-P Content Actor Diagram</vt:lpstr>
      <vt:lpstr>SDPi-P Actor Diagram</vt:lpstr>
      <vt:lpstr>SDPi-P Actor Diagram</vt:lpstr>
      <vt:lpstr>SDPi-P Actor Diagram</vt:lpstr>
      <vt:lpstr>SDPi-P Actor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31</cp:revision>
  <dcterms:created xsi:type="dcterms:W3CDTF">2020-07-20T18:42:23Z</dcterms:created>
  <dcterms:modified xsi:type="dcterms:W3CDTF">2020-08-14T19:53:38Z</dcterms:modified>
</cp:coreProperties>
</file>