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632646" y="4315845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632646" y="1338444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Data Consumer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4EA269-3812-434A-896C-EBDA441F21C0}"/>
              </a:ext>
            </a:extLst>
          </p:cNvPr>
          <p:cNvGrpSpPr/>
          <p:nvPr/>
        </p:nvGrpSpPr>
        <p:grpSpPr>
          <a:xfrm>
            <a:off x="6542295" y="1338444"/>
            <a:ext cx="1534304" cy="1580281"/>
            <a:chOff x="4921028" y="4684863"/>
            <a:chExt cx="1534304" cy="15802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56F0B1-98ED-4708-8FEF-2ED01D133833}"/>
                </a:ext>
              </a:extLst>
            </p:cNvPr>
            <p:cNvSpPr/>
            <p:nvPr/>
          </p:nvSpPr>
          <p:spPr>
            <a:xfrm>
              <a:off x="4921790" y="5639446"/>
              <a:ext cx="1533542" cy="6256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FHIR Gateway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C5EF45-5240-4D89-A9F9-88506654CBA7}"/>
                </a:ext>
              </a:extLst>
            </p:cNvPr>
            <p:cNvSpPr/>
            <p:nvPr/>
          </p:nvSpPr>
          <p:spPr>
            <a:xfrm>
              <a:off x="4921028" y="4684863"/>
              <a:ext cx="1534050" cy="9512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FHIR Medical Data Gateway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55EE8-F063-4184-BCB7-716B279F2A6F}"/>
              </a:ext>
            </a:extLst>
          </p:cNvPr>
          <p:cNvGrpSpPr/>
          <p:nvPr/>
        </p:nvGrpSpPr>
        <p:grpSpPr>
          <a:xfrm>
            <a:off x="8972432" y="3423574"/>
            <a:ext cx="1668684" cy="1867685"/>
            <a:chOff x="10304711" y="3759392"/>
            <a:chExt cx="1668684" cy="18676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4214D-4B0F-4572-A6C5-3185392F483C}"/>
                </a:ext>
              </a:extLst>
            </p:cNvPr>
            <p:cNvSpPr/>
            <p:nvPr/>
          </p:nvSpPr>
          <p:spPr>
            <a:xfrm>
              <a:off x="10304711" y="3759392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Reporter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965B6A-96D9-43DD-9EAB-F5EEB8A38EDD}"/>
                </a:ext>
              </a:extLst>
            </p:cNvPr>
            <p:cNvSpPr/>
            <p:nvPr/>
          </p:nvSpPr>
          <p:spPr>
            <a:xfrm>
              <a:off x="10304712" y="4746171"/>
              <a:ext cx="1668683" cy="88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DEV DEC Device Observation Consumer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A4FE6-F54F-40CD-99F7-CD1A5FB8E5C1}"/>
              </a:ext>
            </a:extLst>
          </p:cNvPr>
          <p:cNvCxnSpPr>
            <a:cxnSpLocks/>
          </p:cNvCxnSpPr>
          <p:nvPr/>
        </p:nvCxnSpPr>
        <p:spPr>
          <a:xfrm flipH="1">
            <a:off x="8076345" y="4168175"/>
            <a:ext cx="87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4709BF-81CC-4CC8-A889-EBC3FE864230}"/>
              </a:ext>
            </a:extLst>
          </p:cNvPr>
          <p:cNvCxnSpPr>
            <a:cxnSpLocks/>
          </p:cNvCxnSpPr>
          <p:nvPr/>
        </p:nvCxnSpPr>
        <p:spPr>
          <a:xfrm flipV="1">
            <a:off x="8076345" y="4579621"/>
            <a:ext cx="870402" cy="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0AA88-48E3-4D86-9BBE-854BB60CFB76}"/>
              </a:ext>
            </a:extLst>
          </p:cNvPr>
          <p:cNvSpPr txBox="1"/>
          <p:nvPr/>
        </p:nvSpPr>
        <p:spPr>
          <a:xfrm>
            <a:off x="8153400" y="3639234"/>
            <a:ext cx="89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 (PCD-01)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27504-210F-40C5-8D51-5BAF1DB0E7BF}"/>
              </a:ext>
            </a:extLst>
          </p:cNvPr>
          <p:cNvGrpSpPr/>
          <p:nvPr/>
        </p:nvGrpSpPr>
        <p:grpSpPr>
          <a:xfrm>
            <a:off x="6542295" y="3890166"/>
            <a:ext cx="1534050" cy="1581239"/>
            <a:chOff x="7967835" y="4746171"/>
            <a:chExt cx="1534050" cy="15812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47650F-24B8-47F8-81C1-EAD8604E55FB}"/>
                </a:ext>
              </a:extLst>
            </p:cNvPr>
            <p:cNvSpPr/>
            <p:nvPr/>
          </p:nvSpPr>
          <p:spPr>
            <a:xfrm>
              <a:off x="7967835" y="4746171"/>
              <a:ext cx="1534050" cy="951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DEC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B54E69-316E-4739-BFC6-68E6480FE06F}"/>
                </a:ext>
              </a:extLst>
            </p:cNvPr>
            <p:cNvSpPr/>
            <p:nvPr/>
          </p:nvSpPr>
          <p:spPr>
            <a:xfrm>
              <a:off x="7968343" y="5701713"/>
              <a:ext cx="1533542" cy="6256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V2 Gateway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576569" y="2624164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DEV-35  Establish Medical Data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>
            <a:off x="3645896" y="2494004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H="1" flipV="1">
            <a:off x="3846856" y="2494004"/>
            <a:ext cx="4523" cy="182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576568" y="3201944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DEV-37  Retrieve Medical Data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3910156" y="2620094"/>
            <a:ext cx="1515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DEV-36  Publish Medical Data</a:t>
            </a:r>
            <a:endParaRPr lang="en-US" sz="16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97D741-ADAA-4606-BB97-5C4D765F881D}"/>
              </a:ext>
            </a:extLst>
          </p:cNvPr>
          <p:cNvSpPr/>
          <p:nvPr/>
        </p:nvSpPr>
        <p:spPr>
          <a:xfrm>
            <a:off x="8871952" y="1338444"/>
            <a:ext cx="1668683" cy="12816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FHIR-based Profile Actors / Systems / Applications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A7EC15-C16F-42E6-A03C-C06259BD1CA5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76345" y="1814066"/>
            <a:ext cx="7699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4513273" y="1426846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DEV-35</a:t>
            </a:r>
            <a:endParaRPr lang="en-US" sz="16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CBFCB7-BF81-4859-A2D0-CFF8AF58ED67}"/>
              </a:ext>
            </a:extLst>
          </p:cNvPr>
          <p:cNvSpPr txBox="1"/>
          <p:nvPr/>
        </p:nvSpPr>
        <p:spPr>
          <a:xfrm>
            <a:off x="4513147" y="2065646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DEV-36</a:t>
            </a:r>
            <a:endParaRPr 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2413D-2999-4397-AEB5-4D0A4B41AD23}"/>
              </a:ext>
            </a:extLst>
          </p:cNvPr>
          <p:cNvSpPr txBox="1"/>
          <p:nvPr/>
        </p:nvSpPr>
        <p:spPr>
          <a:xfrm>
            <a:off x="4511395" y="1736924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DEV-37</a:t>
            </a:r>
            <a:endParaRPr lang="en-US" sz="16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A2CDABD-BFD0-431B-93E5-26AB67A6945E}"/>
              </a:ext>
            </a:extLst>
          </p:cNvPr>
          <p:cNvSpPr/>
          <p:nvPr/>
        </p:nvSpPr>
        <p:spPr>
          <a:xfrm>
            <a:off x="6365076" y="1242869"/>
            <a:ext cx="1875385" cy="43722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4513401" y="2373424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>
            <a:off x="4517923" y="1740850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793ABF-E628-4A21-912C-733F99C20647}"/>
              </a:ext>
            </a:extLst>
          </p:cNvPr>
          <p:cNvSpPr txBox="1"/>
          <p:nvPr/>
        </p:nvSpPr>
        <p:spPr>
          <a:xfrm>
            <a:off x="4522636" y="4274579"/>
            <a:ext cx="185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DEV-35</a:t>
            </a:r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1A15F7-741F-447B-9655-E0B68B774FA4}"/>
              </a:ext>
            </a:extLst>
          </p:cNvPr>
          <p:cNvSpPr txBox="1"/>
          <p:nvPr/>
        </p:nvSpPr>
        <p:spPr>
          <a:xfrm>
            <a:off x="4522510" y="4913379"/>
            <a:ext cx="1819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DEV-36</a:t>
            </a:r>
            <a:endParaRPr 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7B746-A723-4A80-A969-BC5C4ADE7059}"/>
              </a:ext>
            </a:extLst>
          </p:cNvPr>
          <p:cNvSpPr txBox="1"/>
          <p:nvPr/>
        </p:nvSpPr>
        <p:spPr>
          <a:xfrm>
            <a:off x="4520758" y="4584657"/>
            <a:ext cx="18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DEV-37</a:t>
            </a:r>
            <a:endParaRPr lang="en-US" sz="16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8D9F6E-EC34-43CE-BDB0-00B019CAEA38}"/>
              </a:ext>
            </a:extLst>
          </p:cNvPr>
          <p:cNvCxnSpPr>
            <a:cxnSpLocks/>
          </p:cNvCxnSpPr>
          <p:nvPr/>
        </p:nvCxnSpPr>
        <p:spPr>
          <a:xfrm flipH="1">
            <a:off x="4522764" y="4592507"/>
            <a:ext cx="181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0B491-382A-4817-89DD-BA4FEA3E3BC0}"/>
              </a:ext>
            </a:extLst>
          </p:cNvPr>
          <p:cNvCxnSpPr>
            <a:cxnSpLocks/>
          </p:cNvCxnSpPr>
          <p:nvPr/>
        </p:nvCxnSpPr>
        <p:spPr>
          <a:xfrm>
            <a:off x="4527286" y="5188658"/>
            <a:ext cx="184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8E578C-1A23-4E5E-E3D1-576AF436D8BE}"/>
              </a:ext>
            </a:extLst>
          </p:cNvPr>
          <p:cNvSpPr txBox="1"/>
          <p:nvPr/>
        </p:nvSpPr>
        <p:spPr>
          <a:xfrm>
            <a:off x="8153400" y="4532119"/>
            <a:ext cx="89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DEV-01 (PCD-01)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7533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70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89</cp:revision>
  <dcterms:created xsi:type="dcterms:W3CDTF">2020-07-20T18:42:23Z</dcterms:created>
  <dcterms:modified xsi:type="dcterms:W3CDTF">2023-02-22T00:47:32Z</dcterms:modified>
</cp:coreProperties>
</file>