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6" r:id="rId5"/>
    <p:sldId id="275" r:id="rId6"/>
    <p:sldId id="270" r:id="rId7"/>
    <p:sldId id="273" r:id="rId8"/>
    <p:sldId id="272" r:id="rId9"/>
    <p:sldId id="278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MDIRA Profile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460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49988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924606" y="3217962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(MEE/MES)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709622" y="1087341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5" y="2739154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4499884" y="3241766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(non-medical)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978961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152208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834013"/>
            <a:ext cx="9127604" cy="436098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93719" y="342900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FFDF6-B54E-4818-8CA3-650A0390FCC8}"/>
              </a:ext>
            </a:extLst>
          </p:cNvPr>
          <p:cNvSpPr/>
          <p:nvPr/>
        </p:nvSpPr>
        <p:spPr>
          <a:xfrm>
            <a:off x="707574" y="978961"/>
            <a:ext cx="5680842" cy="19451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ICE Management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2712245" y="3228409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289183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  <a:r>
              <a:rPr lang="en-US" b="1" dirty="0" err="1">
                <a:solidFill>
                  <a:schemeClr val="tx1"/>
                </a:solidFill>
              </a:rPr>
              <a:t>xyz</a:t>
            </a:r>
            <a:r>
              <a:rPr lang="en-US" b="1" dirty="0">
                <a:solidFill>
                  <a:schemeClr val="tx1"/>
                </a:solidFill>
              </a:rPr>
              <a:t>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1510863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63863" y="1945654"/>
            <a:ext cx="712651" cy="5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Components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8769F-546F-4F23-A47B-084E3CBE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5" y="1048202"/>
            <a:ext cx="9536553" cy="53626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DB3B84-DA93-4549-B2D7-D240F4E9D2FD}"/>
              </a:ext>
            </a:extLst>
          </p:cNvPr>
          <p:cNvSpPr txBox="1"/>
          <p:nvPr/>
        </p:nvSpPr>
        <p:spPr>
          <a:xfrm>
            <a:off x="60288" y="6420895"/>
            <a:ext cx="39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MDIRA 2.0 (draft)</a:t>
            </a:r>
          </a:p>
        </p:txBody>
      </p:sp>
    </p:spTree>
    <p:extLst>
      <p:ext uri="{BB962C8B-B14F-4D97-AF65-F5344CB8AC3E}">
        <p14:creationId xmlns:p14="http://schemas.microsoft.com/office/powerpoint/2010/main" val="38458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SDC Ref. Implementation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D92F-91BD-408E-8E74-17BBCB2C5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8" y="866251"/>
            <a:ext cx="9919484" cy="5648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8FEBA-4E7B-4E70-B2DD-8CF16A536905}"/>
              </a:ext>
            </a:extLst>
          </p:cNvPr>
          <p:cNvSpPr txBox="1"/>
          <p:nvPr/>
        </p:nvSpPr>
        <p:spPr>
          <a:xfrm>
            <a:off x="60288" y="6581663"/>
            <a:ext cx="776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IHE DEV “MDIRA Brief Profile Proposal”, 2020.09.</a:t>
            </a:r>
          </a:p>
        </p:txBody>
      </p:sp>
    </p:spTree>
    <p:extLst>
      <p:ext uri="{BB962C8B-B14F-4D97-AF65-F5344CB8AC3E}">
        <p14:creationId xmlns:p14="http://schemas.microsoft.com/office/powerpoint/2010/main" val="81815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4661"/>
            <a:ext cx="12192000" cy="150255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Diagram Archive &amp; Stuff</a:t>
            </a:r>
          </a:p>
        </p:txBody>
      </p:sp>
    </p:spTree>
    <p:extLst>
      <p:ext uri="{BB962C8B-B14F-4D97-AF65-F5344CB8AC3E}">
        <p14:creationId xmlns:p14="http://schemas.microsoft.com/office/powerpoint/2010/main" val="19577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13915" y="3147298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51687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0"/>
            <a:ext cx="9127604" cy="43710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5" y="1979413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393719" y="221822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66199" y="4016453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846686" y="4016453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2020.08.28A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40877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85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29763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186508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5" y="5190401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55573"/>
            <a:ext cx="712652" cy="3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SDPi-R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382866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2405465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Consumer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4EA269-3812-434A-896C-EBDA441F21C0}"/>
              </a:ext>
            </a:extLst>
          </p:cNvPr>
          <p:cNvGrpSpPr/>
          <p:nvPr/>
        </p:nvGrpSpPr>
        <p:grpSpPr>
          <a:xfrm>
            <a:off x="6772081" y="2405465"/>
            <a:ext cx="1534304" cy="1580281"/>
            <a:chOff x="4921028" y="4684863"/>
            <a:chExt cx="1534304" cy="15802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56F0B1-98ED-4708-8FEF-2ED01D133833}"/>
                </a:ext>
              </a:extLst>
            </p:cNvPr>
            <p:cNvSpPr/>
            <p:nvPr/>
          </p:nvSpPr>
          <p:spPr>
            <a:xfrm>
              <a:off x="4921790" y="5639446"/>
              <a:ext cx="1533542" cy="6256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FHIR Gateway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C5EF45-5240-4D89-A9F9-88506654CBA7}"/>
                </a:ext>
              </a:extLst>
            </p:cNvPr>
            <p:cNvSpPr/>
            <p:nvPr/>
          </p:nvSpPr>
          <p:spPr>
            <a:xfrm>
              <a:off x="4921028" y="4684863"/>
              <a:ext cx="1534050" cy="9512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FHIR Medical Data Gateway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55EE8-F063-4184-BCB7-716B279F2A6F}"/>
              </a:ext>
            </a:extLst>
          </p:cNvPr>
          <p:cNvGrpSpPr/>
          <p:nvPr/>
        </p:nvGrpSpPr>
        <p:grpSpPr>
          <a:xfrm>
            <a:off x="9176533" y="4490595"/>
            <a:ext cx="1668684" cy="1867685"/>
            <a:chOff x="10304711" y="3759392"/>
            <a:chExt cx="1668684" cy="18676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10304711" y="3759392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Reporter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965B6A-96D9-43DD-9EAB-F5EEB8A38EDD}"/>
                </a:ext>
              </a:extLst>
            </p:cNvPr>
            <p:cNvSpPr/>
            <p:nvPr/>
          </p:nvSpPr>
          <p:spPr>
            <a:xfrm>
              <a:off x="10304712" y="4746171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Consumer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A4FE6-F54F-40CD-99F7-CD1A5FB8E5C1}"/>
              </a:ext>
            </a:extLst>
          </p:cNvPr>
          <p:cNvCxnSpPr>
            <a:cxnSpLocks/>
          </p:cNvCxnSpPr>
          <p:nvPr/>
        </p:nvCxnSpPr>
        <p:spPr>
          <a:xfrm flipH="1">
            <a:off x="8306131" y="5235196"/>
            <a:ext cx="87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4709BF-81CC-4CC8-A889-EBC3FE864230}"/>
              </a:ext>
            </a:extLst>
          </p:cNvPr>
          <p:cNvCxnSpPr>
            <a:cxnSpLocks/>
          </p:cNvCxnSpPr>
          <p:nvPr/>
        </p:nvCxnSpPr>
        <p:spPr>
          <a:xfrm flipV="1">
            <a:off x="8306131" y="5646642"/>
            <a:ext cx="870402" cy="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0AA88-48E3-4D86-9BBE-854BB60CFB76}"/>
              </a:ext>
            </a:extLst>
          </p:cNvPr>
          <p:cNvSpPr txBox="1"/>
          <p:nvPr/>
        </p:nvSpPr>
        <p:spPr>
          <a:xfrm>
            <a:off x="8414031" y="4896324"/>
            <a:ext cx="7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1471B6-8E72-4757-BCA4-7136B4D1C0A9}"/>
              </a:ext>
            </a:extLst>
          </p:cNvPr>
          <p:cNvSpPr txBox="1"/>
          <p:nvPr/>
        </p:nvSpPr>
        <p:spPr>
          <a:xfrm>
            <a:off x="8414031" y="5647182"/>
            <a:ext cx="76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27504-210F-40C5-8D51-5BAF1DB0E7BF}"/>
              </a:ext>
            </a:extLst>
          </p:cNvPr>
          <p:cNvGrpSpPr/>
          <p:nvPr/>
        </p:nvGrpSpPr>
        <p:grpSpPr>
          <a:xfrm>
            <a:off x="6772081" y="4957187"/>
            <a:ext cx="1534050" cy="1581239"/>
            <a:chOff x="7967835" y="4746171"/>
            <a:chExt cx="1534050" cy="15812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47650F-24B8-47F8-81C1-EAD8604E55FB}"/>
                </a:ext>
              </a:extLst>
            </p:cNvPr>
            <p:cNvSpPr/>
            <p:nvPr/>
          </p:nvSpPr>
          <p:spPr>
            <a:xfrm>
              <a:off x="7967835" y="4746171"/>
              <a:ext cx="1534050" cy="951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B54E69-316E-4739-BFC6-68E6480FE06F}"/>
                </a:ext>
              </a:extLst>
            </p:cNvPr>
            <p:cNvSpPr/>
            <p:nvPr/>
          </p:nvSpPr>
          <p:spPr>
            <a:xfrm>
              <a:off x="7968343" y="5701713"/>
              <a:ext cx="1533542" cy="6256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V2 Gateway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5" y="369118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Data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>
            <a:off x="387568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H="1" flipV="1">
            <a:off x="407664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6896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Data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39942" y="3687115"/>
            <a:ext cx="151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Data</a:t>
            </a:r>
            <a:endParaRPr lang="en-US" sz="16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97D741-ADAA-4606-BB97-5C4D765F881D}"/>
              </a:ext>
            </a:extLst>
          </p:cNvPr>
          <p:cNvSpPr/>
          <p:nvPr/>
        </p:nvSpPr>
        <p:spPr>
          <a:xfrm>
            <a:off x="9076053" y="2405465"/>
            <a:ext cx="1668683" cy="12816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FHIR-based Profile Actors / Systems / Applications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A7EC15-C16F-42E6-A03C-C06259BD1CA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06131" y="2881087"/>
            <a:ext cx="7699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4743059" y="2493867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CBFCB7-BF81-4859-A2D0-CFF8AF58ED67}"/>
              </a:ext>
            </a:extLst>
          </p:cNvPr>
          <p:cNvSpPr txBox="1"/>
          <p:nvPr/>
        </p:nvSpPr>
        <p:spPr>
          <a:xfrm>
            <a:off x="4742933" y="3132667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2413D-2999-4397-AEB5-4D0A4B41AD23}"/>
              </a:ext>
            </a:extLst>
          </p:cNvPr>
          <p:cNvSpPr txBox="1"/>
          <p:nvPr/>
        </p:nvSpPr>
        <p:spPr>
          <a:xfrm>
            <a:off x="4741181" y="2803945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2CDABD-BFD0-431B-93E5-26AB67A6945E}"/>
              </a:ext>
            </a:extLst>
          </p:cNvPr>
          <p:cNvSpPr/>
          <p:nvPr/>
        </p:nvSpPr>
        <p:spPr>
          <a:xfrm>
            <a:off x="6594862" y="2309890"/>
            <a:ext cx="1875385" cy="43722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4743187" y="3440445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>
            <a:off x="4747709" y="2807871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793ABF-E628-4A21-912C-733F99C20647}"/>
              </a:ext>
            </a:extLst>
          </p:cNvPr>
          <p:cNvSpPr txBox="1"/>
          <p:nvPr/>
        </p:nvSpPr>
        <p:spPr>
          <a:xfrm>
            <a:off x="4752422" y="5341600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15F7-741F-447B-9655-E0B68B774FA4}"/>
              </a:ext>
            </a:extLst>
          </p:cNvPr>
          <p:cNvSpPr txBox="1"/>
          <p:nvPr/>
        </p:nvSpPr>
        <p:spPr>
          <a:xfrm>
            <a:off x="4752296" y="5980400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7B746-A723-4A80-A969-BC5C4ADE7059}"/>
              </a:ext>
            </a:extLst>
          </p:cNvPr>
          <p:cNvSpPr txBox="1"/>
          <p:nvPr/>
        </p:nvSpPr>
        <p:spPr>
          <a:xfrm>
            <a:off x="4750544" y="5651678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D9F6E-EC34-43CE-BDB0-00B019CAEA38}"/>
              </a:ext>
            </a:extLst>
          </p:cNvPr>
          <p:cNvCxnSpPr>
            <a:cxnSpLocks/>
          </p:cNvCxnSpPr>
          <p:nvPr/>
        </p:nvCxnSpPr>
        <p:spPr>
          <a:xfrm flipH="1">
            <a:off x="4752550" y="5659528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0B491-382A-4817-89DD-BA4FEA3E3BC0}"/>
              </a:ext>
            </a:extLst>
          </p:cNvPr>
          <p:cNvCxnSpPr>
            <a:cxnSpLocks/>
          </p:cNvCxnSpPr>
          <p:nvPr/>
        </p:nvCxnSpPr>
        <p:spPr>
          <a:xfrm>
            <a:off x="4757072" y="6255679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3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2020.09.15A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SDPi-A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262275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1983434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4" y="317665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875681" y="3138994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4076642" y="3138995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07178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DEV-DD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44191" y="3513779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6265565" y="5827503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924033" y="5677612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928809" y="5827503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52B81A-4E42-40E3-8565-27F8B966CF35}"/>
              </a:ext>
            </a:extLst>
          </p:cNvPr>
          <p:cNvGrpSpPr/>
          <p:nvPr/>
        </p:nvGrpSpPr>
        <p:grpSpPr>
          <a:xfrm>
            <a:off x="7261964" y="5038892"/>
            <a:ext cx="3965235" cy="1583564"/>
            <a:chOff x="6772081" y="4954862"/>
            <a:chExt cx="3965235" cy="15835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9068633" y="4979019"/>
              <a:ext cx="1668683" cy="951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ACM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7A4FE6-F54F-40CD-99F7-CD1A5FB8E5C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306131" y="5454641"/>
              <a:ext cx="762502" cy="1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4709BF-81CC-4CC8-A889-EBC3FE8642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31" y="5260957"/>
              <a:ext cx="762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0AA88-48E3-4D86-9BBE-854BB60CFB76}"/>
                </a:ext>
              </a:extLst>
            </p:cNvPr>
            <p:cNvSpPr txBox="1"/>
            <p:nvPr/>
          </p:nvSpPr>
          <p:spPr>
            <a:xfrm>
              <a:off x="8329951" y="5469756"/>
              <a:ext cx="839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1471B6-8E72-4757-BCA4-7136B4D1C0A9}"/>
                </a:ext>
              </a:extLst>
            </p:cNvPr>
            <p:cNvSpPr txBox="1"/>
            <p:nvPr/>
          </p:nvSpPr>
          <p:spPr>
            <a:xfrm>
              <a:off x="8329949" y="4954862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127504-210F-40C5-8D51-5BAF1DB0E7BF}"/>
                </a:ext>
              </a:extLst>
            </p:cNvPr>
            <p:cNvGrpSpPr/>
            <p:nvPr/>
          </p:nvGrpSpPr>
          <p:grpSpPr>
            <a:xfrm>
              <a:off x="6772081" y="4957187"/>
              <a:ext cx="1534050" cy="1581239"/>
              <a:chOff x="7967835" y="4746171"/>
              <a:chExt cx="1534050" cy="15812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47650F-24B8-47F8-81C1-EAD8604E55FB}"/>
                  </a:ext>
                </a:extLst>
              </p:cNvPr>
              <p:cNvSpPr/>
              <p:nvPr/>
            </p:nvSpPr>
            <p:spPr>
              <a:xfrm>
                <a:off x="7967835" y="4746171"/>
                <a:ext cx="1534050" cy="9512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ACM Gateway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B54E69-316E-4739-BFC6-68E6480FE06F}"/>
                  </a:ext>
                </a:extLst>
              </p:cNvPr>
              <p:cNvSpPr/>
              <p:nvPr/>
            </p:nvSpPr>
            <p:spPr>
              <a:xfrm>
                <a:off x="7968343" y="5701713"/>
                <a:ext cx="1533542" cy="6256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V2 Gateway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329949" y="564664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DEV-05</a:t>
              </a:r>
              <a:endParaRPr lang="en-US" sz="1600" b="1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4139940" y="4240595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DEV-EE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806354" y="3691917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6264672" y="5036547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806353" y="4726346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6264672" y="5226229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6264672" y="5392542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604899" y="1850867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</a:t>
            </a:r>
            <a:r>
              <a:rPr lang="en-US" dirty="0" err="1"/>
              <a:t>xC</a:t>
            </a:r>
            <a:r>
              <a:rPr lang="en-US" dirty="0"/>
              <a:t>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7D66B2-E4B7-4A01-853F-520582BC05A8}"/>
              </a:ext>
            </a:extLst>
          </p:cNvPr>
          <p:cNvGrpSpPr/>
          <p:nvPr/>
        </p:nvGrpSpPr>
        <p:grpSpPr>
          <a:xfrm>
            <a:off x="4253939" y="5151740"/>
            <a:ext cx="3191886" cy="1155560"/>
            <a:chOff x="1244961" y="4280606"/>
            <a:chExt cx="2885277" cy="1155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433A-4497-400E-BCA0-10EE530E9C3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DE738-680C-44C7-AD69-901841BB7D86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Provider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15EB68-D986-480F-97D0-9E92C9F69E56}"/>
              </a:ext>
            </a:extLst>
          </p:cNvPr>
          <p:cNvGrpSpPr/>
          <p:nvPr/>
        </p:nvGrpSpPr>
        <p:grpSpPr>
          <a:xfrm>
            <a:off x="4253939" y="2606428"/>
            <a:ext cx="3191880" cy="1155560"/>
            <a:chOff x="827087" y="2944167"/>
            <a:chExt cx="2880755" cy="11555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28F21-E1E8-4BD2-8655-3B787D0058D9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DA90E-9936-416B-95F6-331B617FFB7A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Consumer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79A52-CC1A-4EB2-81CF-C2B95EF26A70}"/>
              </a:ext>
            </a:extLst>
          </p:cNvPr>
          <p:cNvSpPr txBox="1"/>
          <p:nvPr/>
        </p:nvSpPr>
        <p:spPr>
          <a:xfrm>
            <a:off x="4197861" y="3799650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Manage Medical External Control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09B99-39C6-4219-B150-EE3AAB4C15C0}"/>
              </a:ext>
            </a:extLst>
          </p:cNvPr>
          <p:cNvCxnSpPr>
            <a:cxnSpLocks/>
          </p:cNvCxnSpPr>
          <p:nvPr/>
        </p:nvCxnSpPr>
        <p:spPr>
          <a:xfrm flipH="1">
            <a:off x="6267189" y="3761988"/>
            <a:ext cx="1" cy="138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F248F3-4895-44AC-8084-BC00F60AA2A9}"/>
              </a:ext>
            </a:extLst>
          </p:cNvPr>
          <p:cNvSpPr txBox="1"/>
          <p:nvPr/>
        </p:nvSpPr>
        <p:spPr>
          <a:xfrm>
            <a:off x="4197861" y="4360532"/>
            <a:ext cx="184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Invoke Medical Control Services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4247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337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MDIRA Profile Supplement Diagrams</vt:lpstr>
      <vt:lpstr>MDIRA Actor Diagram</vt:lpstr>
      <vt:lpstr>MDIRA Components Diagram</vt:lpstr>
      <vt:lpstr>MDIRA SDC Ref. Implementation Diagram</vt:lpstr>
      <vt:lpstr>Diagram Archive &amp; Stuff</vt:lpstr>
      <vt:lpstr>SDPi-P Actor Diagram</vt:lpstr>
      <vt:lpstr>SDPi-R Actor Diagram</vt:lpstr>
      <vt:lpstr>SDPi-A Actor Diagram</vt:lpstr>
      <vt:lpstr>SDPi-xC Actor Diagram</vt:lpstr>
      <vt:lpstr>SDPi-P Content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MDIRA Profile Supplement Diagrams</dc:title>
  <dc:creator>Todd Cooper</dc:creator>
  <cp:lastModifiedBy>Todd Cooper</cp:lastModifiedBy>
  <cp:revision>88</cp:revision>
  <dcterms:created xsi:type="dcterms:W3CDTF">2020-07-20T18:42:23Z</dcterms:created>
  <dcterms:modified xsi:type="dcterms:W3CDTF">2021-01-22T19:42:01Z</dcterms:modified>
</cp:coreProperties>
</file>