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76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6455" y="3168015"/>
            <a:ext cx="288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4996180" y="2125980"/>
            <a:ext cx="2160000" cy="2160000"/>
          </a:xfrm>
          <a:prstGeom prst="donut">
            <a:avLst>
              <a:gd name="adj" fmla="val 2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行人-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2760980"/>
            <a:ext cx="396240" cy="3962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16455" y="3168015"/>
            <a:ext cx="2879725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行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2275205"/>
            <a:ext cx="397510" cy="3975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06090" y="3369945"/>
            <a:ext cx="38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1040000">
            <a:off x="5001207" y="2126397"/>
            <a:ext cx="2160000" cy="2160000"/>
          </a:xfrm>
          <a:prstGeom prst="blockArc">
            <a:avLst>
              <a:gd name="adj1" fmla="val 10800000"/>
              <a:gd name="adj2" fmla="val 21299761"/>
              <a:gd name="adj3" fmla="val 37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9635 -0.0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5573 0.000000 L 0.011146 0.000000 L 0.016719 0.000000 L 0.023073 0.000000 L 0.028646 0.000000 L 0.034219 0.000000 L 0.039792 0.000000 L 0.046146 0.000000 L 0.051719 0.000000 L 0.057292 0.000000 L 0.062865 0.000000 L 0.068438 0.000000 L 0.074792 0.000000 L 0.080365 0.000000 L 0.085938 0.000000 L 0.092292 0.000000 L 0.099427 0.000000 L 0.105833 0.000000 L 0.111406 0.000000 L 0.116927 0.000000 L 0.123333 0.000000 L 0.128906 0.000000 L 0.134479 0.000000 L 0.140833 0.000000 L 0.147188 0.000000 L 0.152760 0.000000 L 0.158333 0.000000 L 0.163906 0.000000 L 0.170260 0.000000 L 0.175833 0.000000 L 0.181406 0.000000 L 0.187760 0.000000 L 0.193333 0.001389 L 0.198906 0.002778 L 0.204479 0.004259 L 0.210052 0.004259 L 0.215573 0.004259 L 0.221146 0.004259 L 0.226719 0.000000 L 0.232292 -0.005648 L 0.237865 -0.012778 L 0.243437 -0.016944 L 0.249792 -0.022593 L 0.255365 -0.026852 L 0.260938 -0.029722 L 0.266510 -0.031111 L 0.272083 -0.033981 L 0.277656 -0.038148 L 0.284010 -0.042407 L 0.289583 -0.045278 L 0.295156 -0.048056 L 0.300729 -0.049537 L 0.307083 -0.052315 L 0.313437 -0.052315 L 0.319010 -0.052315 L 0.324583 -0.052315 L 0.330156 -0.052315 L 0.335729 -0.052315 L 0.342083 -0.052315 L 0.347656 -0.052315 L 0.353229 -0.050926 L 0.358802 -0.046667 L 0.364375 -0.039630 L 0.369948 -0.033981 L 0.374687 -0.024074 L 0.379479 -0.014167 L 0.385052 -0.007037 L 0.390625 0.001389 L 0.394583 0.011296 L 0.397760 0.021204 L 0.400937 0.031111 L 0.402552 0.041019 L 0.404948 0.050926 L 0.407344 0.062222 L 0.410521 0.072130 L 0.411302 0.082037 L 0.411302 0.093333 L 0.409687 0.103241 L 0.408125 0.113148 L 0.406510 0.123056 L 0.404167 0.132963 L 0.402552 0.142870 L 0.400937 0.152778 L 0.400937 0.162593 " pathEditMode="relative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161415" y="3043555"/>
            <a:ext cx="6501765" cy="720090"/>
            <a:chOff x="1829" y="4793"/>
            <a:chExt cx="10239" cy="1134"/>
          </a:xfrm>
        </p:grpSpPr>
        <p:sp>
          <p:nvSpPr>
            <p:cNvPr id="4" name="矩形 3"/>
            <p:cNvSpPr/>
            <p:nvPr/>
          </p:nvSpPr>
          <p:spPr>
            <a:xfrm>
              <a:off x="1829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19</a:t>
              </a:r>
              <a:endParaRPr lang="en-US" altLang="zh-CN" sz="20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8666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100</a:t>
              </a:r>
              <a:endParaRPr lang="en-US" altLang="zh-CN" sz="20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130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82</a:t>
              </a:r>
              <a:endParaRPr lang="en-US" altLang="zh-CN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6398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68</a:t>
              </a:r>
              <a:endParaRPr lang="en-US" altLang="zh-CN" sz="2000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10934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cxnSp>
          <p:nvCxnSpPr>
            <p:cNvPr id="10" name="直接箭头连接符 9"/>
            <p:cNvCxnSpPr>
              <a:stCxn id="4" idx="3"/>
              <a:endCxn id="6" idx="1"/>
            </p:cNvCxnSpPr>
            <p:nvPr/>
          </p:nvCxnSpPr>
          <p:spPr>
            <a:xfrm>
              <a:off x="2963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31" y="540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7499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800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967105" y="1060450"/>
            <a:ext cx="3095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快乐数示例1如下图：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圆角矩形 50"/>
          <p:cNvSpPr/>
          <p:nvPr/>
        </p:nvSpPr>
        <p:spPr>
          <a:xfrm>
            <a:off x="5038725" y="838200"/>
            <a:ext cx="2625725" cy="123825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940435" y="2329180"/>
            <a:ext cx="7941310" cy="745490"/>
            <a:chOff x="1601" y="1163"/>
            <a:chExt cx="12506" cy="1174"/>
          </a:xfrm>
        </p:grpSpPr>
        <p:grpSp>
          <p:nvGrpSpPr>
            <p:cNvPr id="14" name="组合 13"/>
            <p:cNvGrpSpPr/>
            <p:nvPr/>
          </p:nvGrpSpPr>
          <p:grpSpPr>
            <a:xfrm>
              <a:off x="3869" y="1163"/>
              <a:ext cx="10239" cy="1134"/>
              <a:chOff x="1829" y="4793"/>
              <a:chExt cx="10239" cy="113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29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1</a:t>
                </a:r>
                <a:endParaRPr lang="en-US" altLang="zh-CN" sz="2000" b="1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666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4</a:t>
                </a:r>
                <a:endParaRPr lang="en-US" altLang="zh-CN" sz="2000" b="1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130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2</a:t>
                </a:r>
                <a:endParaRPr lang="en-US" altLang="zh-CN" sz="2000" b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398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3</a:t>
                </a:r>
                <a:endParaRPr lang="en-US" altLang="zh-CN" sz="2000" b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934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5</a:t>
                </a:r>
                <a:endParaRPr lang="en-US" altLang="zh-CN" sz="2000" b="1"/>
              </a:p>
            </p:txBody>
          </p:sp>
          <p:cxnSp>
            <p:nvCxnSpPr>
              <p:cNvPr id="10" name="直接箭头连接符 9"/>
              <p:cNvCxnSpPr>
                <a:stCxn id="4" idx="3"/>
                <a:endCxn id="6" idx="1"/>
              </p:cNvCxnSpPr>
              <p:nvPr/>
            </p:nvCxnSpPr>
            <p:spPr>
              <a:xfrm>
                <a:off x="2963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231" y="540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499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9800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" name="矩形 1"/>
            <p:cNvSpPr/>
            <p:nvPr/>
          </p:nvSpPr>
          <p:spPr>
            <a:xfrm>
              <a:off x="1601" y="1203"/>
              <a:ext cx="1134" cy="11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-1</a:t>
              </a:r>
              <a:endParaRPr lang="en-US" altLang="zh-CN" sz="2000" b="1"/>
            </a:p>
          </p:txBody>
        </p:sp>
        <p:cxnSp>
          <p:nvCxnSpPr>
            <p:cNvPr id="3" name="直接箭头连接符 2"/>
            <p:cNvCxnSpPr>
              <a:stCxn id="2" idx="3"/>
            </p:cNvCxnSpPr>
            <p:nvPr/>
          </p:nvCxnSpPr>
          <p:spPr>
            <a:xfrm>
              <a:off x="2735" y="177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4065270" y="3107690"/>
            <a:ext cx="322580" cy="787400"/>
            <a:chOff x="1800" y="4879"/>
            <a:chExt cx="508" cy="1240"/>
          </a:xfrm>
        </p:grpSpPr>
        <p:sp>
          <p:nvSpPr>
            <p:cNvPr id="43" name="上箭头 42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p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5428615" y="3107690"/>
            <a:ext cx="322580" cy="787400"/>
            <a:chOff x="1800" y="4879"/>
            <a:chExt cx="508" cy="1240"/>
          </a:xfrm>
        </p:grpSpPr>
        <p:sp>
          <p:nvSpPr>
            <p:cNvPr id="46" name="上箭头 45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q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245110" y="252730"/>
            <a:ext cx="6501765" cy="2237740"/>
            <a:chOff x="3641" y="698"/>
            <a:chExt cx="10239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3641" y="698"/>
              <a:ext cx="10239" cy="1950"/>
              <a:chOff x="3809" y="2873"/>
              <a:chExt cx="10239" cy="195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809" y="2873"/>
                <a:ext cx="10239" cy="1950"/>
                <a:chOff x="3749" y="2873"/>
                <a:chExt cx="10239" cy="1950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2003" y="3728"/>
                  <a:ext cx="567" cy="1095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组合 27"/>
                <p:cNvGrpSpPr/>
                <p:nvPr/>
              </p:nvGrpSpPr>
              <p:grpSpPr>
                <a:xfrm>
                  <a:off x="3749" y="2873"/>
                  <a:ext cx="10239" cy="1929"/>
                  <a:chOff x="3749" y="2873"/>
                  <a:chExt cx="10239" cy="1929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 rot="0">
                    <a:off x="3749" y="3668"/>
                    <a:ext cx="10239" cy="1134"/>
                    <a:chOff x="1829" y="4793"/>
                    <a:chExt cx="10239" cy="1134"/>
                  </a:xfrm>
                </p:grpSpPr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1829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2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8666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4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4130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1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6398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3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10934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5</a:t>
                      </a:r>
                      <a:endParaRPr lang="en-US" altLang="zh-CN" sz="2000" b="1"/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>
                      <a:off x="5231" y="5400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>
                      <a:off x="2963" y="5401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/>
                    <p:cNvCxnSpPr/>
                    <p:nvPr/>
                  </p:nvCxnSpPr>
                  <p:spPr>
                    <a:xfrm>
                      <a:off x="9800" y="5360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左箭头 21"/>
                  <p:cNvSpPr/>
                  <p:nvPr/>
                </p:nvSpPr>
                <p:spPr>
                  <a:xfrm>
                    <a:off x="9412" y="4066"/>
                    <a:ext cx="1140" cy="420"/>
                  </a:xfrm>
                  <a:prstGeom prst="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直角上箭头 25"/>
                  <p:cNvSpPr/>
                  <p:nvPr/>
                </p:nvSpPr>
                <p:spPr>
                  <a:xfrm flipV="1">
                    <a:off x="8919" y="2873"/>
                    <a:ext cx="4814" cy="735"/>
                  </a:xfrm>
                  <a:prstGeom prst="bentUpArrow">
                    <a:avLst>
                      <a:gd name="adj1" fmla="val 25000"/>
                      <a:gd name="adj2" fmla="val 25000"/>
                      <a:gd name="adj3" fmla="val 25024"/>
                    </a:avLst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8859" y="2873"/>
                <a:ext cx="225" cy="7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下箭头 50"/>
            <p:cNvSpPr/>
            <p:nvPr/>
          </p:nvSpPr>
          <p:spPr>
            <a:xfrm>
              <a:off x="8571" y="3052"/>
              <a:ext cx="345" cy="117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2379980" y="2760980"/>
            <a:ext cx="72009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2</a:t>
            </a:r>
            <a:endParaRPr lang="en-US" altLang="zh-CN" sz="2000" b="1"/>
          </a:p>
        </p:txBody>
      </p:sp>
      <p:sp>
        <p:nvSpPr>
          <p:cNvPr id="55" name="矩形 54"/>
          <p:cNvSpPr/>
          <p:nvPr/>
        </p:nvSpPr>
        <p:spPr>
          <a:xfrm>
            <a:off x="3841115" y="2760980"/>
            <a:ext cx="72009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100070" y="3146425"/>
            <a:ext cx="741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286375" y="2297430"/>
            <a:ext cx="47625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 rot="0">
            <a:off x="940435" y="2329180"/>
            <a:ext cx="7941945" cy="745490"/>
            <a:chOff x="1601" y="1163"/>
            <a:chExt cx="12507" cy="1174"/>
          </a:xfrm>
        </p:grpSpPr>
        <p:grpSp>
          <p:nvGrpSpPr>
            <p:cNvPr id="14" name="组合 13"/>
            <p:cNvGrpSpPr/>
            <p:nvPr/>
          </p:nvGrpSpPr>
          <p:grpSpPr>
            <a:xfrm>
              <a:off x="10706" y="1163"/>
              <a:ext cx="3402" cy="1134"/>
              <a:chOff x="8666" y="4793"/>
              <a:chExt cx="3402" cy="113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666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2</a:t>
                </a:r>
                <a:endParaRPr lang="en-US" altLang="zh-CN" sz="2000" b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934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3</a:t>
                </a:r>
                <a:endParaRPr lang="en-US" altLang="zh-CN" sz="2000" b="1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9800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1601" y="1203"/>
              <a:ext cx="1134" cy="11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-1</a:t>
              </a:r>
              <a:endParaRPr lang="en-US" altLang="zh-CN" sz="2000" b="1"/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6932930" y="3108960"/>
            <a:ext cx="322580" cy="787400"/>
            <a:chOff x="1800" y="4879"/>
            <a:chExt cx="508" cy="1240"/>
          </a:xfrm>
        </p:grpSpPr>
        <p:sp>
          <p:nvSpPr>
            <p:cNvPr id="43" name="上箭头 42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p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20" name="下箭头 19"/>
          <p:cNvSpPr/>
          <p:nvPr/>
        </p:nvSpPr>
        <p:spPr>
          <a:xfrm>
            <a:off x="7044055" y="1852930"/>
            <a:ext cx="99695" cy="47625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39215" y="1774190"/>
            <a:ext cx="577977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 rot="0">
            <a:off x="4749165" y="3365500"/>
            <a:ext cx="322580" cy="787400"/>
            <a:chOff x="1800" y="4879"/>
            <a:chExt cx="508" cy="1240"/>
          </a:xfrm>
        </p:grpSpPr>
        <p:sp>
          <p:nvSpPr>
            <p:cNvPr id="23" name="上箭头 22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q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338580" y="1849755"/>
            <a:ext cx="76200" cy="5048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圆角矩形 50"/>
          <p:cNvSpPr/>
          <p:nvPr/>
        </p:nvSpPr>
        <p:spPr>
          <a:xfrm>
            <a:off x="6290310" y="1264285"/>
            <a:ext cx="2625725" cy="123825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删除排序链表中的重复元素 II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880110"/>
            <a:ext cx="7955280" cy="2273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 Chan</cp:lastModifiedBy>
  <cp:revision>31</cp:revision>
  <dcterms:created xsi:type="dcterms:W3CDTF">2019-06-19T02:08:00Z</dcterms:created>
  <dcterms:modified xsi:type="dcterms:W3CDTF">2022-02-03T18:03:58Z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DA0D3ECB92EB44B1B695F787801855C1</vt:lpwstr>
  </property>
</Properties>
</file>