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4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16455" y="3168015"/>
            <a:ext cx="2880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4996180" y="2125980"/>
            <a:ext cx="2160000" cy="2160000"/>
          </a:xfrm>
          <a:prstGeom prst="donut">
            <a:avLst>
              <a:gd name="adj" fmla="val 2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行人-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075" y="2760980"/>
            <a:ext cx="396240" cy="3962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16455" y="3168015"/>
            <a:ext cx="2879725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行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2275205"/>
            <a:ext cx="397510" cy="3975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06090" y="3369945"/>
            <a:ext cx="38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1400000">
            <a:off x="4997397" y="2135922"/>
            <a:ext cx="2160000" cy="2160000"/>
          </a:xfrm>
          <a:prstGeom prst="blockArc">
            <a:avLst>
              <a:gd name="adj1" fmla="val 10800000"/>
              <a:gd name="adj2" fmla="val 21299761"/>
              <a:gd name="adj3" fmla="val 37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9635 -0.00064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5573 0.000000 L 0.011146 0.000000 L 0.016719 0.000000 L 0.023073 0.000000 L 0.028646 0.000000 L 0.034219 0.000000 L 0.039792 0.000000 L 0.046146 0.000000 L 0.051719 0.000000 L 0.057292 0.000000 L 0.062865 0.000000 L 0.068438 0.000000 L 0.074792 0.000000 L 0.080365 0.000000 L 0.085938 0.000000 L 0.092292 0.000000 L 0.099427 0.000000 L 0.105833 0.000000 L 0.111406 0.000000 L 0.116927 0.000000 L 0.123333 0.000000 L 0.128906 0.000000 L 0.134479 0.000000 L 0.140833 0.000000 L 0.147188 0.000000 L 0.152760 0.000000 L 0.158333 0.000000 L 0.163906 0.000000 L 0.170260 0.000000 L 0.175833 0.000000 L 0.181406 0.000000 L 0.187760 0.000000 L 0.193333 0.001389 L 0.198906 0.002778 L 0.204479 0.004259 L 0.210052 0.004259 L 0.215573 0.004259 L 0.221146 0.004259 L 0.226719 0.000000 L 0.232292 -0.005648 L 0.237865 -0.012778 L 0.243437 -0.016944 L 0.249792 -0.022593 L 0.255365 -0.026852 L 0.260938 -0.029722 L 0.266510 -0.031111 L 0.272083 -0.033981 L 0.277656 -0.038148 L 0.284010 -0.042407 L 0.289583 -0.045278 L 0.295156 -0.048056 L 0.300729 -0.049537 L 0.307083 -0.052315 L 0.313437 -0.052315 L 0.319010 -0.052315 L 0.324583 -0.052315 L 0.330156 -0.052315 L 0.335729 -0.052315 L 0.342083 -0.052315 L 0.347656 -0.052315 L 0.353229 -0.050926 L 0.358802 -0.046667 L 0.364375 -0.039630 L 0.369948 -0.033981 L 0.374687 -0.024074 L 0.379479 -0.014167 L 0.385052 -0.007037 L 0.390625 0.001389 L 0.394583 0.011296 L 0.397760 0.021204 L 0.400937 0.031111 L 0.402552 0.041019 L 0.404948 0.050926 L 0.407344 0.062222 L 0.410521 0.072130 L 0.411302 0.082037 L 0.411302 0.093333 L 0.409687 0.103241 L 0.408125 0.113148 L 0.406510 0.123056 L 0.404167 0.132963 L 0.402552 0.142870 L 0.400937 0.152778 L 0.400937 0.162593 " pathEditMode="relative" ptsTypes="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1161415" y="3043555"/>
            <a:ext cx="6501765" cy="720090"/>
            <a:chOff x="1829" y="4793"/>
            <a:chExt cx="10239" cy="1134"/>
          </a:xfrm>
        </p:grpSpPr>
        <p:sp>
          <p:nvSpPr>
            <p:cNvPr id="4" name="矩形 3"/>
            <p:cNvSpPr/>
            <p:nvPr/>
          </p:nvSpPr>
          <p:spPr>
            <a:xfrm>
              <a:off x="1829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19</a:t>
              </a:r>
              <a:endParaRPr lang="en-US" altLang="zh-CN" sz="20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8666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100</a:t>
              </a:r>
              <a:endParaRPr lang="en-US" altLang="zh-CN" sz="20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4130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82</a:t>
              </a:r>
              <a:endParaRPr lang="en-US" altLang="zh-CN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6398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68</a:t>
              </a:r>
              <a:endParaRPr lang="en-US" altLang="zh-CN" sz="2000" b="1"/>
            </a:p>
          </p:txBody>
        </p:sp>
        <p:sp>
          <p:nvSpPr>
            <p:cNvPr id="9" name="矩形 8"/>
            <p:cNvSpPr/>
            <p:nvPr/>
          </p:nvSpPr>
          <p:spPr>
            <a:xfrm>
              <a:off x="10934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cxnSp>
          <p:nvCxnSpPr>
            <p:cNvPr id="10" name="直接箭头连接符 9"/>
            <p:cNvCxnSpPr>
              <a:stCxn id="4" idx="3"/>
              <a:endCxn id="6" idx="1"/>
            </p:cNvCxnSpPr>
            <p:nvPr/>
          </p:nvCxnSpPr>
          <p:spPr>
            <a:xfrm>
              <a:off x="2963" y="536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231" y="540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7499" y="536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800" y="536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967105" y="1060450"/>
            <a:ext cx="3095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快乐数示例1如下图：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14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29</cp:revision>
  <dcterms:created xsi:type="dcterms:W3CDTF">2019-06-19T02:08:00Z</dcterms:created>
  <dcterms:modified xsi:type="dcterms:W3CDTF">2021-12-23T02:58:32Z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