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7"/>
  </p:notesMasterIdLst>
  <p:handoutMasterIdLst>
    <p:handoutMasterId r:id="rId18"/>
  </p:handout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5/17/2015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b="1" dirty="0" err="1" smtClean="0"/>
              <a:t>Enio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Goulart</a:t>
            </a:r>
            <a:r>
              <a:rPr lang="en-US" sz="1800" b="1" dirty="0" smtClean="0"/>
              <a:t>, Igor Martinelli, Marcelo </a:t>
            </a:r>
            <a:r>
              <a:rPr lang="en-US" sz="1800" b="1" dirty="0" err="1" smtClean="0"/>
              <a:t>Dolabella</a:t>
            </a:r>
            <a:endParaRPr lang="en-US" sz="18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 smtClean="0"/>
              <a:t>Tecnologia</a:t>
            </a:r>
            <a:r>
              <a:rPr lang="en-US" sz="4800" dirty="0" smtClean="0"/>
              <a:t> de </a:t>
            </a:r>
            <a:r>
              <a:rPr lang="en-US" sz="4800" dirty="0" err="1" smtClean="0"/>
              <a:t>Armazenamento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Spending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R&amp;D</a:t>
            </a:r>
          </a:p>
          <a:p>
            <a:r>
              <a:rPr lang="en-US" smtClean="0"/>
              <a:t>Sales and marketing.</a:t>
            </a:r>
          </a:p>
          <a:p>
            <a:r>
              <a:rPr lang="en-US" smtClean="0"/>
              <a:t>General and administration.</a:t>
            </a:r>
          </a:p>
          <a:p>
            <a:r>
              <a:rPr lang="en-US" smtClean="0"/>
              <a:t>Areas of improvement.</a:t>
            </a:r>
          </a:p>
          <a:p>
            <a:r>
              <a:rPr lang="en-US" smtClean="0"/>
              <a:t>Areas needing attention/caution.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Headcount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Goals</a:t>
            </a:r>
          </a:p>
          <a:p>
            <a:r>
              <a:rPr lang="en-US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 for Next 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Strategic undertakings</a:t>
            </a:r>
          </a:p>
          <a:p>
            <a:r>
              <a:rPr lang="en-US" smtClean="0"/>
              <a:t>Financial goals</a:t>
            </a:r>
          </a:p>
          <a:p>
            <a:r>
              <a:rPr lang="en-US" smtClean="0"/>
              <a:t>Other key efforts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Summarize key successes/challenges.</a:t>
            </a:r>
          </a:p>
          <a:p>
            <a:r>
              <a:rPr lang="en-US" smtClean="0"/>
              <a:t>Reiterate key goals.</a:t>
            </a:r>
          </a:p>
          <a:p>
            <a:r>
              <a:rPr lang="en-US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3631843"/>
          </a:xfrm>
        </p:spPr>
        <p:txBody>
          <a:bodyPr/>
          <a:lstStyle/>
          <a:p>
            <a:r>
              <a:rPr lang="pt-BR" sz="5400" dirty="0" smtClean="0"/>
              <a:t>Dúvidas ?</a:t>
            </a:r>
            <a:endParaRPr lang="pt-BR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27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Dispositivos</a:t>
            </a:r>
            <a:r>
              <a:rPr lang="en-US" dirty="0" smtClean="0"/>
              <a:t> de </a:t>
            </a:r>
            <a:r>
              <a:rPr lang="en-US" dirty="0" err="1" smtClean="0"/>
              <a:t>armazenamento</a:t>
            </a:r>
            <a:endParaRPr lang="en-US" dirty="0" smtClean="0"/>
          </a:p>
          <a:p>
            <a:r>
              <a:rPr lang="en-US" dirty="0" smtClean="0"/>
              <a:t>Interfaces de </a:t>
            </a:r>
            <a:r>
              <a:rPr lang="en-US" dirty="0" err="1" smtClean="0"/>
              <a:t>Conexão</a:t>
            </a:r>
            <a:endParaRPr lang="en-US" dirty="0" smtClean="0"/>
          </a:p>
          <a:p>
            <a:r>
              <a:rPr lang="en-US" dirty="0" smtClean="0"/>
              <a:t>RAID</a:t>
            </a:r>
            <a:endParaRPr lang="en-US" dirty="0" smtClean="0"/>
          </a:p>
          <a:p>
            <a:r>
              <a:rPr lang="en-US" dirty="0" smtClean="0"/>
              <a:t>JBOD</a:t>
            </a:r>
            <a:endParaRPr lang="en-US" dirty="0" smtClean="0"/>
          </a:p>
          <a:p>
            <a:r>
              <a:rPr lang="en-US" dirty="0" smtClean="0"/>
              <a:t>DAS</a:t>
            </a:r>
            <a:endParaRPr lang="en-US" dirty="0" smtClean="0"/>
          </a:p>
          <a:p>
            <a:r>
              <a:rPr lang="en-US" dirty="0" smtClean="0"/>
              <a:t>SAN</a:t>
            </a:r>
            <a:endParaRPr lang="en-US" dirty="0" smtClean="0"/>
          </a:p>
          <a:p>
            <a:r>
              <a:rPr lang="en-US" dirty="0" smtClean="0"/>
              <a:t>NAS</a:t>
            </a:r>
            <a:endParaRPr lang="en-US" dirty="0" smtClean="0"/>
          </a:p>
          <a:p>
            <a:r>
              <a:rPr lang="en-US" dirty="0" err="1" smtClean="0"/>
              <a:t>Armazenamento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Banco da Dados</a:t>
            </a:r>
            <a:endParaRPr lang="en-US" dirty="0" smtClean="0"/>
          </a:p>
          <a:p>
            <a:r>
              <a:rPr lang="en-US" dirty="0" smtClean="0"/>
              <a:t>Cloud Computing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 of Key Objectives</a:t>
            </a:r>
            <a:br>
              <a:rPr lang="en-US" smtClean="0"/>
            </a:br>
            <a:r>
              <a:rPr lang="en-US" smtClean="0"/>
              <a:t>&amp; Critical Success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makes company unique.</a:t>
            </a:r>
          </a:p>
          <a:p>
            <a:r>
              <a:rPr lang="en-US" smtClean="0"/>
              <a:t>What makes company successful.</a:t>
            </a:r>
          </a:p>
          <a:p>
            <a:r>
              <a:rPr lang="en-US" smtClean="0"/>
              <a:t>Shared vision.</a:t>
            </a:r>
          </a:p>
          <a:p>
            <a:r>
              <a:rPr lang="en-US" smtClean="0"/>
              <a:t>Review key undertakings of past year.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Did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Brief overview of performance against each objective.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Organizational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Introduction and broad goals of each organization.</a:t>
            </a:r>
          </a:p>
          <a:p>
            <a:r>
              <a:rPr lang="en-US" smtClean="0"/>
              <a:t>Any changes.</a:t>
            </a:r>
          </a:p>
          <a:p>
            <a:r>
              <a:rPr lang="en-US" smtClean="0"/>
              <a:t>Organization chart might be effective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JBOD – “Just a Bunch of Disks”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Apenas</a:t>
            </a:r>
            <a:r>
              <a:rPr lang="en-US" dirty="0" smtClean="0"/>
              <a:t> um </a:t>
            </a:r>
            <a:r>
              <a:rPr lang="en-US" dirty="0" err="1" smtClean="0"/>
              <a:t>monte</a:t>
            </a:r>
            <a:r>
              <a:rPr lang="en-US" dirty="0" smtClean="0"/>
              <a:t> de discos “</a:t>
            </a:r>
          </a:p>
          <a:p>
            <a:r>
              <a:rPr lang="en-US" dirty="0" err="1" smtClean="0"/>
              <a:t>Concatenação</a:t>
            </a:r>
            <a:r>
              <a:rPr lang="en-US" dirty="0" smtClean="0"/>
              <a:t> de Discos </a:t>
            </a:r>
            <a:r>
              <a:rPr lang="en-US" dirty="0" err="1" smtClean="0"/>
              <a:t>Rígidos</a:t>
            </a:r>
            <a:endParaRPr lang="en-US" dirty="0"/>
          </a:p>
          <a:p>
            <a:r>
              <a:rPr lang="en-US" dirty="0" err="1" smtClean="0"/>
              <a:t>Parecido</a:t>
            </a:r>
            <a:r>
              <a:rPr lang="en-US" dirty="0" smtClean="0"/>
              <a:t> com RAID</a:t>
            </a:r>
          </a:p>
          <a:p>
            <a:r>
              <a:rPr lang="en-US" dirty="0" err="1" smtClean="0"/>
              <a:t>Facilidade</a:t>
            </a:r>
            <a:r>
              <a:rPr lang="en-US" dirty="0" smtClean="0"/>
              <a:t> para </a:t>
            </a:r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dispositivos</a:t>
            </a:r>
            <a:endParaRPr lang="en-US" dirty="0" smtClean="0"/>
          </a:p>
          <a:p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falhe</a:t>
            </a:r>
            <a:r>
              <a:rPr lang="en-US" dirty="0" smtClean="0"/>
              <a:t>,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dirty="0" err="1" smtClean="0"/>
              <a:t>perca</a:t>
            </a:r>
            <a:r>
              <a:rPr lang="en-US" dirty="0" smtClean="0"/>
              <a:t> no disco que </a:t>
            </a:r>
            <a:r>
              <a:rPr lang="en-US" dirty="0" err="1" smtClean="0"/>
              <a:t>falhou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99" y="2743179"/>
            <a:ext cx="4262028" cy="338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 – “</a:t>
            </a:r>
            <a:r>
              <a:rPr lang="en-US" i="1" dirty="0"/>
              <a:t>Direct Attached Storage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Também </a:t>
            </a:r>
            <a:r>
              <a:rPr lang="pt-BR" dirty="0"/>
              <a:t>é conhecido como 'Server </a:t>
            </a:r>
            <a:r>
              <a:rPr lang="pt-BR" dirty="0" err="1"/>
              <a:t>Attached</a:t>
            </a:r>
            <a:r>
              <a:rPr lang="pt-BR" dirty="0"/>
              <a:t> </a:t>
            </a:r>
            <a:r>
              <a:rPr lang="pt-BR" dirty="0" err="1"/>
              <a:t>Storage</a:t>
            </a:r>
            <a:r>
              <a:rPr lang="pt-BR" dirty="0"/>
              <a:t> - SAS</a:t>
            </a:r>
            <a:r>
              <a:rPr lang="pt-BR" dirty="0" smtClean="0"/>
              <a:t>'.</a:t>
            </a:r>
            <a:endParaRPr lang="en-US" dirty="0" smtClean="0"/>
          </a:p>
          <a:p>
            <a:r>
              <a:rPr lang="en-US" dirty="0" err="1" smtClean="0"/>
              <a:t>Dispositivos</a:t>
            </a:r>
            <a:r>
              <a:rPr lang="en-US" dirty="0" smtClean="0"/>
              <a:t> </a:t>
            </a:r>
            <a:r>
              <a:rPr lang="en-US" dirty="0" err="1" smtClean="0"/>
              <a:t>interligados</a:t>
            </a:r>
            <a:r>
              <a:rPr lang="en-US" dirty="0" smtClean="0"/>
              <a:t> entre </a:t>
            </a:r>
            <a:r>
              <a:rPr lang="en-US" dirty="0" err="1" smtClean="0"/>
              <a:t>sí</a:t>
            </a:r>
            <a:endParaRPr lang="en-US" dirty="0" smtClean="0"/>
          </a:p>
          <a:p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usados</a:t>
            </a:r>
            <a:r>
              <a:rPr lang="en-US" dirty="0"/>
              <a:t> Discos </a:t>
            </a:r>
            <a:r>
              <a:rPr lang="en-US" dirty="0" err="1" smtClean="0"/>
              <a:t>Rígidos</a:t>
            </a:r>
            <a:endParaRPr lang="en-US" dirty="0" smtClean="0"/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dispositivos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precisam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rede</a:t>
            </a:r>
            <a:endParaRPr lang="en-US" dirty="0" smtClean="0"/>
          </a:p>
          <a:p>
            <a:r>
              <a:rPr lang="en-US" dirty="0" err="1" smtClean="0"/>
              <a:t>Apelidado</a:t>
            </a:r>
            <a:r>
              <a:rPr lang="en-US" dirty="0" smtClean="0"/>
              <a:t> de “</a:t>
            </a:r>
            <a:r>
              <a:rPr lang="en-US" dirty="0" err="1" smtClean="0"/>
              <a:t>Ilhas</a:t>
            </a:r>
            <a:r>
              <a:rPr lang="en-US" dirty="0" smtClean="0"/>
              <a:t> da </a:t>
            </a:r>
            <a:r>
              <a:rPr lang="en-US" dirty="0" err="1" smtClean="0"/>
              <a:t>Informação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37" y="2704562"/>
            <a:ext cx="4811709" cy="342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Progress Against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Summary of key financial results.</a:t>
            </a:r>
          </a:p>
          <a:p>
            <a:pPr lvl="1"/>
            <a:r>
              <a:rPr lang="en-US" smtClean="0"/>
              <a:t>Revenue</a:t>
            </a:r>
          </a:p>
          <a:p>
            <a:pPr lvl="1"/>
            <a:r>
              <a:rPr lang="en-US" smtClean="0"/>
              <a:t>Profit</a:t>
            </a:r>
          </a:p>
          <a:p>
            <a:pPr lvl="1"/>
            <a:r>
              <a:rPr lang="en-US" smtClean="0"/>
              <a:t>Key spending areas</a:t>
            </a:r>
          </a:p>
          <a:p>
            <a:pPr lvl="1"/>
            <a:r>
              <a:rPr lang="en-US" smtClean="0"/>
              <a:t>Headcount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Revenue and Profit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Forecast vs. actual</a:t>
            </a:r>
          </a:p>
          <a:p>
            <a:r>
              <a:rPr lang="en-US" smtClean="0"/>
              <a:t>Gross margin</a:t>
            </a:r>
          </a:p>
          <a:p>
            <a:r>
              <a:rPr lang="en-US" smtClean="0"/>
              <a:t>Important trends</a:t>
            </a:r>
          </a:p>
          <a:p>
            <a:r>
              <a:rPr lang="en-US" smtClean="0"/>
              <a:t>Compare company to rest of market.</a:t>
            </a:r>
          </a:p>
          <a:p>
            <a:r>
              <a:rPr lang="en-US" smtClean="0"/>
              <a:t>Use multiple slides to break out meaningful detail.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any background presentation" id="{7C18907C-4901-42BD-8F2C-E63B32C9DCA3}" vid="{B4FC953D-0C69-4290-95E2-4EA0E2E67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9111A70-0198-4F40-BEFB-ADDC651BCC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0</TotalTime>
  <Words>252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Courier New</vt:lpstr>
      <vt:lpstr>Palatino Linotype</vt:lpstr>
      <vt:lpstr>Company background presentation</vt:lpstr>
      <vt:lpstr>Tecnologia de Armazenamento</vt:lpstr>
      <vt:lpstr>Agenda</vt:lpstr>
      <vt:lpstr>Review of Key Objectives &amp; Critical Success Factors</vt:lpstr>
      <vt:lpstr>How Did We Do?</vt:lpstr>
      <vt:lpstr>Organizational Overview</vt:lpstr>
      <vt:lpstr>JBOD – “Just a Bunch of Disks”</vt:lpstr>
      <vt:lpstr>DAS – “Direct Attached Storage”</vt:lpstr>
      <vt:lpstr>Progress Against Goals</vt:lpstr>
      <vt:lpstr>Revenue and Profit</vt:lpstr>
      <vt:lpstr>Key Spending Areas</vt:lpstr>
      <vt:lpstr>Headcount</vt:lpstr>
      <vt:lpstr>Goals for Next Period</vt:lpstr>
      <vt:lpstr>Summary</vt:lpstr>
      <vt:lpstr>Dúvidas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2015-05-17T04:56:55Z</dcterms:created>
  <dcterms:modified xsi:type="dcterms:W3CDTF">2015-05-17T05:16:56Z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TC034605109991</vt:lpwstr>
  </property>
</Properties>
</file>