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8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49FD2-C5AD-4361-AA9F-DA476437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AF2E9-572E-4382-8A1D-ADD1ABDB2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8A8A1-9EE3-44E2-ACF7-E87B10CA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FB33F-F154-4A5F-8FFD-42AE0485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77D95-6339-4068-9746-E9016FF7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FE09D-D140-4F8E-BFE1-BCA66EF1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8CC75E-2949-4337-BD35-D3DD25287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FA4F6-267D-4A46-9290-237D4138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D5FA29-BA43-487B-9E16-8589C1AF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9220EB-5632-4573-A040-F1795C38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2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73DB21-D18A-42F5-AB44-8AAC30E43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9BBF4B-BB8C-4F9D-AC65-CA1ADBDB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217FC-D1B3-4FA2-AE50-A0758546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B9B9D8-EA38-4F73-B8D5-080AEC11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7330F-4EC7-4795-9613-E9731C99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1C48-EB7F-4035-9ED7-B1E96CFE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6DB14-3E57-4839-B4B3-2994BE01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70F01C-1257-46B1-916F-BC842954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02E5A-1720-44F2-8CFE-B1AC9474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B1D5CC-01D8-4B35-95AF-3ACC7B8D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6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57575-D297-4CFA-AD7A-75BBA418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0E0A7-05F1-4148-8111-DF530C18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9CCF3-70D5-4C2A-8C43-DFCC5F7A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883C4-508E-438B-A5D6-3D3E13DC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00E3B-F3EA-47A9-8599-F3D903E9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1F09D-8076-4B9D-8D9C-37FFF941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62D05-632F-4C15-BD6B-9B88517A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05A7B8-3DB5-4058-9E94-C4FC37E1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7A494-134C-49B0-B41E-8ECCD742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A9EAF-A534-4851-8ED4-93ECF6AB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1C01EE-FB25-45E6-8CB5-8C102C16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0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1D663-E4E0-4F2A-9894-10ECA336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792260-5A65-4B0D-85EC-DD542EE1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E645D9-980D-4273-BE26-89921326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1604FE-4750-4F67-B0EB-0DA49676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307B5C-12B0-400C-A907-0EB61A46B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72203B-D1F7-41D3-B3DF-6D6E0DBB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35A19D-88D3-4F7A-8746-013038D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7CD36F-E821-4A7A-B77A-6D773AE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3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9E85E-3CE6-4452-A108-1512F827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9A18ED-4E20-40D1-9263-7AA9A361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4659AA-45B4-4744-8CC2-171BBD7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B843FD-767D-4849-896A-9AD9F66B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86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0B6140-508C-44C3-9C23-B629F71C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E3C73A-9215-4C1D-BE25-6399964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0995D8-87E7-4D00-82AF-C739B9B3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06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85355-76D9-447A-A56D-DCF73B3F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B927E-9F85-4A8B-A0F7-6E630D7B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335E81-AD3A-4BFE-AB2C-27EB4A4D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B213DB-7332-4644-ACB3-2DF254B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5CF63D-8239-4E6F-884E-A6012D2E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DBAA56-7498-4734-B9CC-E9CEE2A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5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A564A-049C-4840-B37D-E1C85597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2A690C-30AF-4219-8F38-780700DC4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D45F58-E413-4754-9E9D-1CC1C1D5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E4DDD1-72D9-4136-BF25-A1978C40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9C26B1-15D4-4F39-8FD4-385A844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4DAD32-A49A-4E49-B5A7-88D7FD16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BA77A4-E7B3-4CEE-BA22-5CCB316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538F70-F82B-4848-AC45-95325B86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32188-EF5C-4D39-849B-7C543433D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ECE8-EB8B-43FF-85E4-ED713173AF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00DBB0-C7A9-4A4A-8B45-7E6BF3BFE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4E014-D495-4445-94DB-1B007D8BC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D98A-F4AB-47C5-9C06-B2D2A5AC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4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O-La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IHO-Lab/S131D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F5C125D-0BC2-421F-849D-C6AE5A75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F29C0-E9C9-4404-A98D-3EF72948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509"/>
            <a:ext cx="5983853" cy="4438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38567CF-C96F-4430-ADE0-A8469C46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91" y="1005820"/>
            <a:ext cx="3449977" cy="5585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DE4921CC-91F0-4973-8221-53E2C662E122}"/>
              </a:ext>
            </a:extLst>
          </p:cNvPr>
          <p:cNvSpPr/>
          <p:nvPr/>
        </p:nvSpPr>
        <p:spPr>
          <a:xfrm>
            <a:off x="6967902" y="3986463"/>
            <a:ext cx="729916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A2FC8AB-AE22-49A8-900B-5953EAD2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5" y="1538781"/>
            <a:ext cx="5188618" cy="5041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A0E61E6F-324B-4FC7-A796-C185A5EB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en-US" altLang="zh-TW" dirty="0"/>
              <a:t>Owner of the Organization Account 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748A17-2DBA-4747-ADF3-9EF61C4A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78" y="3106402"/>
            <a:ext cx="5457017" cy="3466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C7AE10-8E99-4B89-AD59-D596ECC606A8}"/>
              </a:ext>
            </a:extLst>
          </p:cNvPr>
          <p:cNvSpPr txBox="1"/>
          <p:nvPr/>
        </p:nvSpPr>
        <p:spPr>
          <a:xfrm>
            <a:off x="6254689" y="1468238"/>
            <a:ext cx="5026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Organization owners have complete administrative access to your organization. This role should be limited, but to no less than two people, in your organization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79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88D491-0650-4465-8DE1-3ECDF1FF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2" y="2145857"/>
            <a:ext cx="7425030" cy="4132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1">
            <a:extLst>
              <a:ext uri="{FF2B5EF4-FFF2-40B4-BE49-F238E27FC236}">
                <a16:creationId xmlns:a16="http://schemas.microsoft.com/office/drawing/2014/main" id="{C9EBD38C-B0B9-4792-8651-F78A5A26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467"/>
            <a:ext cx="10515600" cy="1325563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https://github.com/IHO-Lab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5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BCBDA9D3-1C56-4BB0-A8D7-6C22231C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https://github.com/IHO-Lab/S131DB</a:t>
            </a:r>
            <a:endParaRPr lang="en-US" altLang="zh-TW" dirty="0"/>
          </a:p>
          <a:p>
            <a:r>
              <a:rPr lang="en-US" altLang="zh-TW" dirty="0"/>
              <a:t>(free) Organization: IHO-Lab  , repository: S131DB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180003-7CC6-49EF-8997-2FE66F71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598325"/>
            <a:ext cx="11563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60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GitHub</vt:lpstr>
      <vt:lpstr>Owner of the Organization Account ?</vt:lpstr>
      <vt:lpstr>https://github.com/IHO-Lab</vt:lpstr>
      <vt:lpstr>https://github.com/IHO-Lab/S131DB (free) Organization: IHO-Lab  , repository: S131DB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張淑淨</dc:creator>
  <cp:lastModifiedBy>張淑淨</cp:lastModifiedBy>
  <cp:revision>63</cp:revision>
  <dcterms:created xsi:type="dcterms:W3CDTF">2022-04-25T10:12:35Z</dcterms:created>
  <dcterms:modified xsi:type="dcterms:W3CDTF">2022-05-14T01:07:14Z</dcterms:modified>
</cp:coreProperties>
</file>