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handoutMasterIdLst>
    <p:handoutMasterId r:id="rId29"/>
  </p:handoutMasterIdLst>
  <p:sldIdLst>
    <p:sldId id="256" r:id="rId2"/>
    <p:sldId id="332" r:id="rId3"/>
    <p:sldId id="336" r:id="rId4"/>
    <p:sldId id="321" r:id="rId5"/>
    <p:sldId id="350" r:id="rId6"/>
    <p:sldId id="312" r:id="rId7"/>
    <p:sldId id="320" r:id="rId8"/>
    <p:sldId id="335" r:id="rId9"/>
    <p:sldId id="343" r:id="rId10"/>
    <p:sldId id="334" r:id="rId11"/>
    <p:sldId id="349" r:id="rId12"/>
    <p:sldId id="339" r:id="rId13"/>
    <p:sldId id="338" r:id="rId14"/>
    <p:sldId id="348" r:id="rId15"/>
    <p:sldId id="342" r:id="rId16"/>
    <p:sldId id="341" r:id="rId17"/>
    <p:sldId id="337" r:id="rId18"/>
    <p:sldId id="340" r:id="rId19"/>
    <p:sldId id="324" r:id="rId20"/>
    <p:sldId id="354" r:id="rId21"/>
    <p:sldId id="344" r:id="rId22"/>
    <p:sldId id="352" r:id="rId23"/>
    <p:sldId id="353" r:id="rId24"/>
    <p:sldId id="355" r:id="rId25"/>
    <p:sldId id="347" r:id="rId26"/>
    <p:sldId id="309" r:id="rId27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93063A4-5C6C-42B7-87BC-9E7C3D649340}">
          <p14:sldIdLst>
            <p14:sldId id="256"/>
            <p14:sldId id="332"/>
            <p14:sldId id="336"/>
            <p14:sldId id="321"/>
          </p14:sldIdLst>
        </p14:section>
        <p14:section name="Overview" id="{52EF5A9E-C0C7-4DBC-A109-6D96C7A5E645}">
          <p14:sldIdLst>
            <p14:sldId id="350"/>
            <p14:sldId id="312"/>
            <p14:sldId id="320"/>
            <p14:sldId id="335"/>
            <p14:sldId id="343"/>
            <p14:sldId id="334"/>
          </p14:sldIdLst>
        </p14:section>
        <p14:section name="Details" id="{C7FE37D8-9699-4FF2-864F-DF642D4C182B}">
          <p14:sldIdLst>
            <p14:sldId id="349"/>
            <p14:sldId id="339"/>
            <p14:sldId id="338"/>
            <p14:sldId id="348"/>
            <p14:sldId id="342"/>
            <p14:sldId id="341"/>
            <p14:sldId id="337"/>
            <p14:sldId id="340"/>
            <p14:sldId id="324"/>
          </p14:sldIdLst>
        </p14:section>
        <p14:section name="Schema" id="{365E2D9C-3A68-4506-982D-7B0D7F1A1A16}">
          <p14:sldIdLst>
            <p14:sldId id="354"/>
            <p14:sldId id="344"/>
            <p14:sldId id="352"/>
            <p14:sldId id="353"/>
          </p14:sldIdLst>
        </p14:section>
        <p14:section name="Summary" id="{CD9119C9-3697-4AEF-A043-BDBC368AA7BE}">
          <p14:sldIdLst>
            <p14:sldId id="355"/>
            <p14:sldId id="347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. Grant" initials="DMG" lastIdx="4" clrIdx="0">
    <p:extLst>
      <p:ext uri="{19B8F6BF-5375-455C-9EA6-DF929625EA0E}">
        <p15:presenceInfo xmlns:p15="http://schemas.microsoft.com/office/powerpoint/2012/main" userId="David M. Gra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76558" autoAdjust="0"/>
  </p:normalViewPr>
  <p:slideViewPr>
    <p:cSldViewPr snapToGrid="0">
      <p:cViewPr varScale="1">
        <p:scale>
          <a:sx n="109" d="100"/>
          <a:sy n="109" d="100"/>
        </p:scale>
        <p:origin x="48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9" d="100"/>
          <a:sy n="129" d="100"/>
        </p:scale>
        <p:origin x="195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B9C23-F0A0-4513-819A-69C12358A021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003B23-2725-459A-85C0-B33E2F222B40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24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Context Parameter</a:t>
          </a:r>
          <a:endParaRPr lang="en-US" sz="24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34C9E69D-44F4-4356-BB03-FA03E49424B0}" type="parTrans" cxnId="{2809139E-5598-4E54-A3A6-64FD0474A8AE}">
      <dgm:prSet/>
      <dgm:spPr/>
      <dgm:t>
        <a:bodyPr/>
        <a:lstStyle/>
        <a:p>
          <a:endParaRPr lang="en-US"/>
        </a:p>
      </dgm:t>
    </dgm:pt>
    <dgm:pt modelId="{434D6120-A90C-405D-86E5-D08D7847556D}" type="sibTrans" cxnId="{2809139E-5598-4E54-A3A6-64FD0474A8AE}">
      <dgm:prSet/>
      <dgm:spPr/>
      <dgm:t>
        <a:bodyPr/>
        <a:lstStyle/>
        <a:p>
          <a:endParaRPr lang="en-US"/>
        </a:p>
      </dgm:t>
    </dgm:pt>
    <dgm:pt modelId="{A0E17553-21A4-4DD6-9617-ACC1FCBFFAD6}">
      <dgm:prSet/>
      <dgm:spPr>
        <a:solidFill>
          <a:schemeClr val="accent6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Integer</a:t>
          </a:r>
          <a:endParaRPr lang="en-US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FCF542BF-C2A3-41B9-B095-C097D793B576}" type="parTrans" cxnId="{36CFC0A7-7CE9-4516-A2DF-C2C6D3859EB5}">
      <dgm:prSet/>
      <dgm:spPr>
        <a:effectLst>
          <a:outerShdw blurRad="152400" dist="2540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673BFAE5-E606-4EF2-B963-EC7F903F6960}" type="sibTrans" cxnId="{36CFC0A7-7CE9-4516-A2DF-C2C6D3859EB5}">
      <dgm:prSet/>
      <dgm:spPr/>
      <dgm:t>
        <a:bodyPr/>
        <a:lstStyle/>
        <a:p>
          <a:endParaRPr lang="en-US"/>
        </a:p>
      </dgm:t>
    </dgm:pt>
    <dgm:pt modelId="{87FC5A1D-383F-44F0-87E7-7A2ECB6D9EC8}">
      <dgm:prSet/>
      <dgm:spPr>
        <a:solidFill>
          <a:schemeClr val="accent6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String</a:t>
          </a:r>
          <a:endParaRPr lang="en-US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CF4A56DD-08E9-4EA8-9538-2C0C8386FC66}" type="parTrans" cxnId="{F9DD7834-C7C9-48CC-A1ED-FD27AEFC9A12}">
      <dgm:prSet/>
      <dgm:spPr>
        <a:effectLst>
          <a:outerShdw blurRad="152400" dist="2540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874C4A9E-EDF6-46F0-BDD1-AFF3405D8A11}" type="sibTrans" cxnId="{F9DD7834-C7C9-48CC-A1ED-FD27AEFC9A12}">
      <dgm:prSet/>
      <dgm:spPr/>
      <dgm:t>
        <a:bodyPr/>
        <a:lstStyle/>
        <a:p>
          <a:endParaRPr lang="en-US"/>
        </a:p>
      </dgm:t>
    </dgm:pt>
    <dgm:pt modelId="{B037C85B-5456-4E4B-B064-38A86E745746}">
      <dgm:prSet/>
      <dgm:spPr>
        <a:solidFill>
          <a:schemeClr val="accent6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Date</a:t>
          </a:r>
          <a:endParaRPr lang="en-US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4B4B3193-1FD7-4B55-9EB0-A5D619197413}" type="parTrans" cxnId="{5B4D2F63-43D3-4D98-8762-8DD251BFDD66}">
      <dgm:prSet/>
      <dgm:spPr>
        <a:effectLst>
          <a:outerShdw blurRad="152400" dist="2540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ACFD770C-8DC4-4027-B5F6-03A3C7F59D61}" type="sibTrans" cxnId="{5B4D2F63-43D3-4D98-8762-8DD251BFDD66}">
      <dgm:prSet/>
      <dgm:spPr/>
      <dgm:t>
        <a:bodyPr/>
        <a:lstStyle/>
        <a:p>
          <a:endParaRPr lang="en-US"/>
        </a:p>
      </dgm:t>
    </dgm:pt>
    <dgm:pt modelId="{567F69D7-4834-49A8-A5CC-035E9A535DBD}">
      <dgm:prSet/>
      <dgm:spPr>
        <a:solidFill>
          <a:schemeClr val="accent6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Double</a:t>
          </a:r>
          <a:endParaRPr lang="en-US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E613EBC3-1488-408F-92BF-9848CA1D21DE}" type="parTrans" cxnId="{36838088-C9B0-45E9-B49F-1C84BBCD845E}">
      <dgm:prSet/>
      <dgm:spPr>
        <a:effectLst>
          <a:outerShdw blurRad="152400" dist="2540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ED5E17CE-146A-4F11-AF19-AFBF05BD7B57}" type="sibTrans" cxnId="{36838088-C9B0-45E9-B49F-1C84BBCD845E}">
      <dgm:prSet/>
      <dgm:spPr/>
      <dgm:t>
        <a:bodyPr/>
        <a:lstStyle/>
        <a:p>
          <a:endParaRPr lang="en-US"/>
        </a:p>
      </dgm:t>
    </dgm:pt>
    <dgm:pt modelId="{BC924B99-7D7F-4BF2-821D-A88649AA2412}">
      <dgm:prSet/>
      <dgm:spPr>
        <a:solidFill>
          <a:schemeClr val="accent6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Boolean</a:t>
          </a:r>
          <a:endParaRPr lang="en-US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CC9A1B8B-9E6B-4FA6-9044-EC578DCBB829}" type="sibTrans" cxnId="{989C5D00-3FAF-4959-BE4D-42BFC468BD63}">
      <dgm:prSet/>
      <dgm:spPr/>
      <dgm:t>
        <a:bodyPr/>
        <a:lstStyle/>
        <a:p>
          <a:endParaRPr lang="en-US"/>
        </a:p>
      </dgm:t>
    </dgm:pt>
    <dgm:pt modelId="{745A9A9A-C55C-4555-9AE3-34C6C77FDF36}" type="parTrans" cxnId="{989C5D00-3FAF-4959-BE4D-42BFC468BD63}">
      <dgm:prSet/>
      <dgm:spPr>
        <a:effectLst>
          <a:outerShdw blurRad="152400" dist="2540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091D9210-F341-437C-BF79-98E9B8B89524}">
      <dgm:prSet custT="1"/>
      <dgm:spPr>
        <a:solidFill>
          <a:schemeClr val="accent6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24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Portrayal Processing</a:t>
          </a:r>
          <a:endParaRPr lang="en-US" sz="24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41EC1AF3-CB10-4491-821C-91577DDAAD97}" type="parTrans" cxnId="{5B9364B7-EE9F-4BD8-80A3-2648662DEEF2}">
      <dgm:prSet/>
      <dgm:spPr/>
      <dgm:t>
        <a:bodyPr/>
        <a:lstStyle/>
        <a:p>
          <a:endParaRPr lang="en-US"/>
        </a:p>
      </dgm:t>
    </dgm:pt>
    <dgm:pt modelId="{B8F68873-BD9A-4A4F-929A-4003AB658A35}" type="sibTrans" cxnId="{5B9364B7-EE9F-4BD8-80A3-2648662DEEF2}">
      <dgm:prSet/>
      <dgm:spPr/>
      <dgm:t>
        <a:bodyPr/>
        <a:lstStyle/>
        <a:p>
          <a:endParaRPr lang="en-US"/>
        </a:p>
      </dgm:t>
    </dgm:pt>
    <dgm:pt modelId="{DF10AB63-734A-4C16-919B-672169E22F04}">
      <dgm:prSet custT="1"/>
      <dgm:spPr>
        <a:solidFill>
          <a:schemeClr val="accent6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24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Verify Input Conforms to Specified Type</a:t>
          </a:r>
          <a:endParaRPr lang="en-US" sz="24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7AF4601B-63A0-4C71-ACE9-123C90F7C1F0}" type="parTrans" cxnId="{116D2946-6FEE-4A9C-BF77-7331C7405B2C}">
      <dgm:prSet/>
      <dgm:spPr/>
      <dgm:t>
        <a:bodyPr/>
        <a:lstStyle/>
        <a:p>
          <a:endParaRPr lang="en-US"/>
        </a:p>
      </dgm:t>
    </dgm:pt>
    <dgm:pt modelId="{CFFE2784-7DF6-4EDD-B857-472C1BE76923}" type="sibTrans" cxnId="{116D2946-6FEE-4A9C-BF77-7331C7405B2C}">
      <dgm:prSet/>
      <dgm:spPr/>
      <dgm:t>
        <a:bodyPr/>
        <a:lstStyle/>
        <a:p>
          <a:endParaRPr lang="en-US"/>
        </a:p>
      </dgm:t>
    </dgm:pt>
    <dgm:pt modelId="{C20B02BF-B265-4E1D-9A3C-29E7C5457388}">
      <dgm:prSet custT="1"/>
      <dgm:spPr>
        <a:solidFill>
          <a:srgbClr val="FF0000">
            <a:alpha val="90000"/>
          </a:srgb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2400" i="0" dirty="0" smtClean="0">
              <a:solidFill>
                <a:srgbClr val="FFFF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No Constraints</a:t>
          </a:r>
          <a:endParaRPr lang="en-US" sz="2400" i="0" dirty="0">
            <a:solidFill>
              <a:srgbClr val="FFFF00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5A82E241-72C7-49E9-868B-62D0C1E75D3D}" type="parTrans" cxnId="{AF2B174A-D23F-487D-8AD8-3F3D44437A4B}">
      <dgm:prSet/>
      <dgm:spPr/>
      <dgm:t>
        <a:bodyPr/>
        <a:lstStyle/>
        <a:p>
          <a:endParaRPr lang="en-US"/>
        </a:p>
      </dgm:t>
    </dgm:pt>
    <dgm:pt modelId="{CE92E10C-3FD9-4302-A12E-6D2311000023}" type="sibTrans" cxnId="{AF2B174A-D23F-487D-8AD8-3F3D44437A4B}">
      <dgm:prSet/>
      <dgm:spPr/>
      <dgm:t>
        <a:bodyPr/>
        <a:lstStyle/>
        <a:p>
          <a:endParaRPr lang="en-US"/>
        </a:p>
      </dgm:t>
    </dgm:pt>
    <dgm:pt modelId="{9BD9D428-6836-4C63-9582-C5128E7BE17D}">
      <dgm:prSet custT="1"/>
      <dgm:spPr>
        <a:solidFill>
          <a:srgbClr val="FF0000">
            <a:alpha val="90000"/>
          </a:srgb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2400" i="0" dirty="0" smtClean="0">
              <a:solidFill>
                <a:srgbClr val="FFFF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No Validation</a:t>
          </a:r>
          <a:endParaRPr lang="en-US" sz="2400" i="0" dirty="0">
            <a:solidFill>
              <a:srgbClr val="FFFF00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29B1B91B-B777-4C0B-A01E-874E1735BDBC}" type="parTrans" cxnId="{5B9F77E7-522A-44AF-A627-B55C15FCC779}">
      <dgm:prSet/>
      <dgm:spPr/>
      <dgm:t>
        <a:bodyPr/>
        <a:lstStyle/>
        <a:p>
          <a:endParaRPr lang="en-US"/>
        </a:p>
      </dgm:t>
    </dgm:pt>
    <dgm:pt modelId="{EA49B07E-03A5-4978-B60F-08370FF9496E}" type="sibTrans" cxnId="{5B9F77E7-522A-44AF-A627-B55C15FCC779}">
      <dgm:prSet/>
      <dgm:spPr/>
      <dgm:t>
        <a:bodyPr/>
        <a:lstStyle/>
        <a:p>
          <a:endParaRPr lang="en-US"/>
        </a:p>
      </dgm:t>
    </dgm:pt>
    <dgm:pt modelId="{E50E1B88-70B8-4D51-88BD-D2AD6AC7AD37}" type="pres">
      <dgm:prSet presAssocID="{F3BB9C23-F0A0-4513-819A-69C12358A0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3C8270-7F78-490C-A454-373DDB407B1D}" type="pres">
      <dgm:prSet presAssocID="{091D9210-F341-437C-BF79-98E9B8B89524}" presName="boxAndChildren" presStyleCnt="0"/>
      <dgm:spPr/>
    </dgm:pt>
    <dgm:pt modelId="{5312F927-8589-4324-83C0-BCAF8EED859C}" type="pres">
      <dgm:prSet presAssocID="{091D9210-F341-437C-BF79-98E9B8B89524}" presName="parentTextBox" presStyleLbl="node1" presStyleIdx="0" presStyleCnt="5"/>
      <dgm:spPr/>
      <dgm:t>
        <a:bodyPr/>
        <a:lstStyle/>
        <a:p>
          <a:endParaRPr lang="en-US"/>
        </a:p>
      </dgm:t>
    </dgm:pt>
    <dgm:pt modelId="{5D3064E6-7510-452F-BE02-FEC5C7015EC7}" type="pres">
      <dgm:prSet presAssocID="{EA49B07E-03A5-4978-B60F-08370FF9496E}" presName="sp" presStyleCnt="0"/>
      <dgm:spPr/>
    </dgm:pt>
    <dgm:pt modelId="{953CDEE3-F7BD-43EC-9625-A8ABBB3912EC}" type="pres">
      <dgm:prSet presAssocID="{9BD9D428-6836-4C63-9582-C5128E7BE17D}" presName="arrowAndChildren" presStyleCnt="0"/>
      <dgm:spPr/>
    </dgm:pt>
    <dgm:pt modelId="{23DF05C9-0906-4BE9-A351-BEA9B9EE064E}" type="pres">
      <dgm:prSet presAssocID="{9BD9D428-6836-4C63-9582-C5128E7BE17D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B7F2BD6D-EBCE-46B0-8BF1-968BE8AAE1D5}" type="pres">
      <dgm:prSet presAssocID="{CE92E10C-3FD9-4302-A12E-6D2311000023}" presName="sp" presStyleCnt="0"/>
      <dgm:spPr/>
    </dgm:pt>
    <dgm:pt modelId="{14AC0E4B-6EDD-456F-B460-0D2FE8C4EA70}" type="pres">
      <dgm:prSet presAssocID="{C20B02BF-B265-4E1D-9A3C-29E7C5457388}" presName="arrowAndChildren" presStyleCnt="0"/>
      <dgm:spPr/>
    </dgm:pt>
    <dgm:pt modelId="{B3D42FC6-13C0-492E-B400-770A8C5794E1}" type="pres">
      <dgm:prSet presAssocID="{C20B02BF-B265-4E1D-9A3C-29E7C5457388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BD577F5A-18A6-4979-A492-1776F50E2997}" type="pres">
      <dgm:prSet presAssocID="{CFFE2784-7DF6-4EDD-B857-472C1BE76923}" presName="sp" presStyleCnt="0"/>
      <dgm:spPr/>
    </dgm:pt>
    <dgm:pt modelId="{9B401C97-57F8-4583-A374-B37B98D8C8F4}" type="pres">
      <dgm:prSet presAssocID="{DF10AB63-734A-4C16-919B-672169E22F04}" presName="arrowAndChildren" presStyleCnt="0"/>
      <dgm:spPr/>
    </dgm:pt>
    <dgm:pt modelId="{B1428AD6-0DCD-4A22-AEAD-9CF148860FD4}" type="pres">
      <dgm:prSet presAssocID="{DF10AB63-734A-4C16-919B-672169E22F04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702EBDDA-F08F-4F53-A5C5-4896552297FB}" type="pres">
      <dgm:prSet presAssocID="{434D6120-A90C-405D-86E5-D08D7847556D}" presName="sp" presStyleCnt="0"/>
      <dgm:spPr/>
    </dgm:pt>
    <dgm:pt modelId="{8A1B5721-6A54-4F06-9057-840134DF8310}" type="pres">
      <dgm:prSet presAssocID="{DA003B23-2725-459A-85C0-B33E2F222B40}" presName="arrowAndChildren" presStyleCnt="0"/>
      <dgm:spPr/>
    </dgm:pt>
    <dgm:pt modelId="{229228EB-0354-40E8-A987-4AFBE8B4C524}" type="pres">
      <dgm:prSet presAssocID="{DA003B23-2725-459A-85C0-B33E2F222B40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4174A39C-792E-4BC3-AB5C-1AD0448959A8}" type="pres">
      <dgm:prSet presAssocID="{DA003B23-2725-459A-85C0-B33E2F222B40}" presName="arrow" presStyleLbl="node1" presStyleIdx="4" presStyleCnt="5"/>
      <dgm:spPr/>
      <dgm:t>
        <a:bodyPr/>
        <a:lstStyle/>
        <a:p>
          <a:endParaRPr lang="en-US"/>
        </a:p>
      </dgm:t>
    </dgm:pt>
    <dgm:pt modelId="{455F1B92-D753-4747-AD39-A76AF5124714}" type="pres">
      <dgm:prSet presAssocID="{DA003B23-2725-459A-85C0-B33E2F222B40}" presName="descendantArrow" presStyleCnt="0"/>
      <dgm:spPr/>
    </dgm:pt>
    <dgm:pt modelId="{F710F696-2DA3-48E9-80BF-8823A34286C8}" type="pres">
      <dgm:prSet presAssocID="{BC924B99-7D7F-4BF2-821D-A88649AA2412}" presName="childTextArrow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AB866-ADAA-45CE-8B93-CD9A827F8851}" type="pres">
      <dgm:prSet presAssocID="{A0E17553-21A4-4DD6-9617-ACC1FCBFFAD6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C5517-5993-45A4-B503-EE5D3AAA1114}" type="pres">
      <dgm:prSet presAssocID="{567F69D7-4834-49A8-A5CC-035E9A535DBD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B50AF-DCDE-4E6E-B081-051F6F536100}" type="pres">
      <dgm:prSet presAssocID="{87FC5A1D-383F-44F0-87E7-7A2ECB6D9EC8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1C292-EED3-430E-81F8-057C2B8EED8F}" type="pres">
      <dgm:prSet presAssocID="{B037C85B-5456-4E4B-B064-38A86E745746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6D2946-6FEE-4A9C-BF77-7331C7405B2C}" srcId="{F3BB9C23-F0A0-4513-819A-69C12358A021}" destId="{DF10AB63-734A-4C16-919B-672169E22F04}" srcOrd="1" destOrd="0" parTransId="{7AF4601B-63A0-4C71-ACE9-123C90F7C1F0}" sibTransId="{CFFE2784-7DF6-4EDD-B857-472C1BE76923}"/>
    <dgm:cxn modelId="{AF2B174A-D23F-487D-8AD8-3F3D44437A4B}" srcId="{F3BB9C23-F0A0-4513-819A-69C12358A021}" destId="{C20B02BF-B265-4E1D-9A3C-29E7C5457388}" srcOrd="2" destOrd="0" parTransId="{5A82E241-72C7-49E9-868B-62D0C1E75D3D}" sibTransId="{CE92E10C-3FD9-4302-A12E-6D2311000023}"/>
    <dgm:cxn modelId="{36CFC0A7-7CE9-4516-A2DF-C2C6D3859EB5}" srcId="{DA003B23-2725-459A-85C0-B33E2F222B40}" destId="{A0E17553-21A4-4DD6-9617-ACC1FCBFFAD6}" srcOrd="1" destOrd="0" parTransId="{FCF542BF-C2A3-41B9-B095-C097D793B576}" sibTransId="{673BFAE5-E606-4EF2-B963-EC7F903F6960}"/>
    <dgm:cxn modelId="{6E4770CA-CC3B-44DA-A799-5A26763A93F1}" type="presOf" srcId="{567F69D7-4834-49A8-A5CC-035E9A535DBD}" destId="{719C5517-5993-45A4-B503-EE5D3AAA1114}" srcOrd="0" destOrd="0" presId="urn:microsoft.com/office/officeart/2005/8/layout/process4"/>
    <dgm:cxn modelId="{36838088-C9B0-45E9-B49F-1C84BBCD845E}" srcId="{DA003B23-2725-459A-85C0-B33E2F222B40}" destId="{567F69D7-4834-49A8-A5CC-035E9A535DBD}" srcOrd="2" destOrd="0" parTransId="{E613EBC3-1488-408F-92BF-9848CA1D21DE}" sibTransId="{ED5E17CE-146A-4F11-AF19-AFBF05BD7B57}"/>
    <dgm:cxn modelId="{2809139E-5598-4E54-A3A6-64FD0474A8AE}" srcId="{F3BB9C23-F0A0-4513-819A-69C12358A021}" destId="{DA003B23-2725-459A-85C0-B33E2F222B40}" srcOrd="0" destOrd="0" parTransId="{34C9E69D-44F4-4356-BB03-FA03E49424B0}" sibTransId="{434D6120-A90C-405D-86E5-D08D7847556D}"/>
    <dgm:cxn modelId="{C429A3E5-0B3C-4A5F-B6EC-57ECA36BE409}" type="presOf" srcId="{C20B02BF-B265-4E1D-9A3C-29E7C5457388}" destId="{B3D42FC6-13C0-492E-B400-770A8C5794E1}" srcOrd="0" destOrd="0" presId="urn:microsoft.com/office/officeart/2005/8/layout/process4"/>
    <dgm:cxn modelId="{3FC59890-07E5-4BCD-A409-819361E14CA3}" type="presOf" srcId="{87FC5A1D-383F-44F0-87E7-7A2ECB6D9EC8}" destId="{3AFB50AF-DCDE-4E6E-B081-051F6F536100}" srcOrd="0" destOrd="0" presId="urn:microsoft.com/office/officeart/2005/8/layout/process4"/>
    <dgm:cxn modelId="{F9DD7834-C7C9-48CC-A1ED-FD27AEFC9A12}" srcId="{DA003B23-2725-459A-85C0-B33E2F222B40}" destId="{87FC5A1D-383F-44F0-87E7-7A2ECB6D9EC8}" srcOrd="3" destOrd="0" parTransId="{CF4A56DD-08E9-4EA8-9538-2C0C8386FC66}" sibTransId="{874C4A9E-EDF6-46F0-BDD1-AFF3405D8A11}"/>
    <dgm:cxn modelId="{5B9364B7-EE9F-4BD8-80A3-2648662DEEF2}" srcId="{F3BB9C23-F0A0-4513-819A-69C12358A021}" destId="{091D9210-F341-437C-BF79-98E9B8B89524}" srcOrd="4" destOrd="0" parTransId="{41EC1AF3-CB10-4491-821C-91577DDAAD97}" sibTransId="{B8F68873-BD9A-4A4F-929A-4003AB658A35}"/>
    <dgm:cxn modelId="{5B9F77E7-522A-44AF-A627-B55C15FCC779}" srcId="{F3BB9C23-F0A0-4513-819A-69C12358A021}" destId="{9BD9D428-6836-4C63-9582-C5128E7BE17D}" srcOrd="3" destOrd="0" parTransId="{29B1B91B-B777-4C0B-A01E-874E1735BDBC}" sibTransId="{EA49B07E-03A5-4978-B60F-08370FF9496E}"/>
    <dgm:cxn modelId="{7E50BC0C-8ED9-4DE4-8EC1-0CBE2A35FB31}" type="presOf" srcId="{DF10AB63-734A-4C16-919B-672169E22F04}" destId="{B1428AD6-0DCD-4A22-AEAD-9CF148860FD4}" srcOrd="0" destOrd="0" presId="urn:microsoft.com/office/officeart/2005/8/layout/process4"/>
    <dgm:cxn modelId="{90B0EACF-B797-47E4-9FB7-581861052EA1}" type="presOf" srcId="{B037C85B-5456-4E4B-B064-38A86E745746}" destId="{A8D1C292-EED3-430E-81F8-057C2B8EED8F}" srcOrd="0" destOrd="0" presId="urn:microsoft.com/office/officeart/2005/8/layout/process4"/>
    <dgm:cxn modelId="{1584F0B2-C665-4401-BD0E-81FC3CB9C286}" type="presOf" srcId="{A0E17553-21A4-4DD6-9617-ACC1FCBFFAD6}" destId="{BB3AB866-ADAA-45CE-8B93-CD9A827F8851}" srcOrd="0" destOrd="0" presId="urn:microsoft.com/office/officeart/2005/8/layout/process4"/>
    <dgm:cxn modelId="{0418DB6C-46A3-4FE8-BE5A-ECC055A02F09}" type="presOf" srcId="{BC924B99-7D7F-4BF2-821D-A88649AA2412}" destId="{F710F696-2DA3-48E9-80BF-8823A34286C8}" srcOrd="0" destOrd="0" presId="urn:microsoft.com/office/officeart/2005/8/layout/process4"/>
    <dgm:cxn modelId="{F3DBBA00-8793-42FD-9C9D-F4D1AE01D11A}" type="presOf" srcId="{9BD9D428-6836-4C63-9582-C5128E7BE17D}" destId="{23DF05C9-0906-4BE9-A351-BEA9B9EE064E}" srcOrd="0" destOrd="0" presId="urn:microsoft.com/office/officeart/2005/8/layout/process4"/>
    <dgm:cxn modelId="{7D5B9B80-4EBC-4917-8DBC-9F4A7E6C46C2}" type="presOf" srcId="{DA003B23-2725-459A-85C0-B33E2F222B40}" destId="{4174A39C-792E-4BC3-AB5C-1AD0448959A8}" srcOrd="1" destOrd="0" presId="urn:microsoft.com/office/officeart/2005/8/layout/process4"/>
    <dgm:cxn modelId="{BAB4240E-4852-49AA-B990-895183221B47}" type="presOf" srcId="{DA003B23-2725-459A-85C0-B33E2F222B40}" destId="{229228EB-0354-40E8-A987-4AFBE8B4C524}" srcOrd="0" destOrd="0" presId="urn:microsoft.com/office/officeart/2005/8/layout/process4"/>
    <dgm:cxn modelId="{5B4D2F63-43D3-4D98-8762-8DD251BFDD66}" srcId="{DA003B23-2725-459A-85C0-B33E2F222B40}" destId="{B037C85B-5456-4E4B-B064-38A86E745746}" srcOrd="4" destOrd="0" parTransId="{4B4B3193-1FD7-4B55-9EB0-A5D619197413}" sibTransId="{ACFD770C-8DC4-4027-B5F6-03A3C7F59D61}"/>
    <dgm:cxn modelId="{989C5D00-3FAF-4959-BE4D-42BFC468BD63}" srcId="{DA003B23-2725-459A-85C0-B33E2F222B40}" destId="{BC924B99-7D7F-4BF2-821D-A88649AA2412}" srcOrd="0" destOrd="0" parTransId="{745A9A9A-C55C-4555-9AE3-34C6C77FDF36}" sibTransId="{CC9A1B8B-9E6B-4FA6-9044-EC578DCBB829}"/>
    <dgm:cxn modelId="{D0CF82F5-3D4C-4A10-9458-6C4E786D8B8C}" type="presOf" srcId="{F3BB9C23-F0A0-4513-819A-69C12358A021}" destId="{E50E1B88-70B8-4D51-88BD-D2AD6AC7AD37}" srcOrd="0" destOrd="0" presId="urn:microsoft.com/office/officeart/2005/8/layout/process4"/>
    <dgm:cxn modelId="{B45125E4-9D8C-40C1-AA5E-1F554858DEA7}" type="presOf" srcId="{091D9210-F341-437C-BF79-98E9B8B89524}" destId="{5312F927-8589-4324-83C0-BCAF8EED859C}" srcOrd="0" destOrd="0" presId="urn:microsoft.com/office/officeart/2005/8/layout/process4"/>
    <dgm:cxn modelId="{3F44170C-6393-49DA-ACF5-4A2D8D631F65}" type="presParOf" srcId="{E50E1B88-70B8-4D51-88BD-D2AD6AC7AD37}" destId="{393C8270-7F78-490C-A454-373DDB407B1D}" srcOrd="0" destOrd="0" presId="urn:microsoft.com/office/officeart/2005/8/layout/process4"/>
    <dgm:cxn modelId="{46D5E9F2-6AC3-4F86-BDFB-E3DBF1814A61}" type="presParOf" srcId="{393C8270-7F78-490C-A454-373DDB407B1D}" destId="{5312F927-8589-4324-83C0-BCAF8EED859C}" srcOrd="0" destOrd="0" presId="urn:microsoft.com/office/officeart/2005/8/layout/process4"/>
    <dgm:cxn modelId="{52456CB9-5DB9-4A04-A984-1FC1FC0E5365}" type="presParOf" srcId="{E50E1B88-70B8-4D51-88BD-D2AD6AC7AD37}" destId="{5D3064E6-7510-452F-BE02-FEC5C7015EC7}" srcOrd="1" destOrd="0" presId="urn:microsoft.com/office/officeart/2005/8/layout/process4"/>
    <dgm:cxn modelId="{BDEBEE1F-8B72-4DA5-8E00-613EFB8E114B}" type="presParOf" srcId="{E50E1B88-70B8-4D51-88BD-D2AD6AC7AD37}" destId="{953CDEE3-F7BD-43EC-9625-A8ABBB3912EC}" srcOrd="2" destOrd="0" presId="urn:microsoft.com/office/officeart/2005/8/layout/process4"/>
    <dgm:cxn modelId="{364724A5-BEFF-41F9-B357-D944949AC321}" type="presParOf" srcId="{953CDEE3-F7BD-43EC-9625-A8ABBB3912EC}" destId="{23DF05C9-0906-4BE9-A351-BEA9B9EE064E}" srcOrd="0" destOrd="0" presId="urn:microsoft.com/office/officeart/2005/8/layout/process4"/>
    <dgm:cxn modelId="{4C721F03-D7D4-494D-91D1-C366BF9F104C}" type="presParOf" srcId="{E50E1B88-70B8-4D51-88BD-D2AD6AC7AD37}" destId="{B7F2BD6D-EBCE-46B0-8BF1-968BE8AAE1D5}" srcOrd="3" destOrd="0" presId="urn:microsoft.com/office/officeart/2005/8/layout/process4"/>
    <dgm:cxn modelId="{1B929625-933B-480E-8A77-754292DC1C2D}" type="presParOf" srcId="{E50E1B88-70B8-4D51-88BD-D2AD6AC7AD37}" destId="{14AC0E4B-6EDD-456F-B460-0D2FE8C4EA70}" srcOrd="4" destOrd="0" presId="urn:microsoft.com/office/officeart/2005/8/layout/process4"/>
    <dgm:cxn modelId="{3BE8FED1-78A7-4548-B899-DE7AE29E2541}" type="presParOf" srcId="{14AC0E4B-6EDD-456F-B460-0D2FE8C4EA70}" destId="{B3D42FC6-13C0-492E-B400-770A8C5794E1}" srcOrd="0" destOrd="0" presId="urn:microsoft.com/office/officeart/2005/8/layout/process4"/>
    <dgm:cxn modelId="{56699A14-FBD2-427A-8945-070F81EBC1C4}" type="presParOf" srcId="{E50E1B88-70B8-4D51-88BD-D2AD6AC7AD37}" destId="{BD577F5A-18A6-4979-A492-1776F50E2997}" srcOrd="5" destOrd="0" presId="urn:microsoft.com/office/officeart/2005/8/layout/process4"/>
    <dgm:cxn modelId="{0733538B-96D7-4451-A258-BACB77D84F3F}" type="presParOf" srcId="{E50E1B88-70B8-4D51-88BD-D2AD6AC7AD37}" destId="{9B401C97-57F8-4583-A374-B37B98D8C8F4}" srcOrd="6" destOrd="0" presId="urn:microsoft.com/office/officeart/2005/8/layout/process4"/>
    <dgm:cxn modelId="{5944F059-9030-4346-A89F-923D935A4FEB}" type="presParOf" srcId="{9B401C97-57F8-4583-A374-B37B98D8C8F4}" destId="{B1428AD6-0DCD-4A22-AEAD-9CF148860FD4}" srcOrd="0" destOrd="0" presId="urn:microsoft.com/office/officeart/2005/8/layout/process4"/>
    <dgm:cxn modelId="{000CCBB2-86DC-41F5-8E56-AE3948A14DAC}" type="presParOf" srcId="{E50E1B88-70B8-4D51-88BD-D2AD6AC7AD37}" destId="{702EBDDA-F08F-4F53-A5C5-4896552297FB}" srcOrd="7" destOrd="0" presId="urn:microsoft.com/office/officeart/2005/8/layout/process4"/>
    <dgm:cxn modelId="{9CDB15E1-EB3B-46AB-B565-C369E908D08D}" type="presParOf" srcId="{E50E1B88-70B8-4D51-88BD-D2AD6AC7AD37}" destId="{8A1B5721-6A54-4F06-9057-840134DF8310}" srcOrd="8" destOrd="0" presId="urn:microsoft.com/office/officeart/2005/8/layout/process4"/>
    <dgm:cxn modelId="{4B5D7435-EE73-4F5A-A524-739F8C8F1C50}" type="presParOf" srcId="{8A1B5721-6A54-4F06-9057-840134DF8310}" destId="{229228EB-0354-40E8-A987-4AFBE8B4C524}" srcOrd="0" destOrd="0" presId="urn:microsoft.com/office/officeart/2005/8/layout/process4"/>
    <dgm:cxn modelId="{79C4688C-967B-4669-A973-D5197AD44F3D}" type="presParOf" srcId="{8A1B5721-6A54-4F06-9057-840134DF8310}" destId="{4174A39C-792E-4BC3-AB5C-1AD0448959A8}" srcOrd="1" destOrd="0" presId="urn:microsoft.com/office/officeart/2005/8/layout/process4"/>
    <dgm:cxn modelId="{E43E2008-2B0A-43C8-8668-7C4361BB4B8A}" type="presParOf" srcId="{8A1B5721-6A54-4F06-9057-840134DF8310}" destId="{455F1B92-D753-4747-AD39-A76AF5124714}" srcOrd="2" destOrd="0" presId="urn:microsoft.com/office/officeart/2005/8/layout/process4"/>
    <dgm:cxn modelId="{1E2240D2-ABEC-47B6-ACA4-2DC14F2D36F5}" type="presParOf" srcId="{455F1B92-D753-4747-AD39-A76AF5124714}" destId="{F710F696-2DA3-48E9-80BF-8823A34286C8}" srcOrd="0" destOrd="0" presId="urn:microsoft.com/office/officeart/2005/8/layout/process4"/>
    <dgm:cxn modelId="{76E2FD45-56DA-402A-8C46-7A6EF3A6B384}" type="presParOf" srcId="{455F1B92-D753-4747-AD39-A76AF5124714}" destId="{BB3AB866-ADAA-45CE-8B93-CD9A827F8851}" srcOrd="1" destOrd="0" presId="urn:microsoft.com/office/officeart/2005/8/layout/process4"/>
    <dgm:cxn modelId="{1C009C41-6FBE-422B-B45A-A376F0C9B02F}" type="presParOf" srcId="{455F1B92-D753-4747-AD39-A76AF5124714}" destId="{719C5517-5993-45A4-B503-EE5D3AAA1114}" srcOrd="2" destOrd="0" presId="urn:microsoft.com/office/officeart/2005/8/layout/process4"/>
    <dgm:cxn modelId="{A1CEDC71-24B6-4DF8-89F0-A5F72A927CFC}" type="presParOf" srcId="{455F1B92-D753-4747-AD39-A76AF5124714}" destId="{3AFB50AF-DCDE-4E6E-B081-051F6F536100}" srcOrd="3" destOrd="0" presId="urn:microsoft.com/office/officeart/2005/8/layout/process4"/>
    <dgm:cxn modelId="{BA32F98F-FD7A-4263-A5F1-861D54E0AFF4}" type="presParOf" srcId="{455F1B92-D753-4747-AD39-A76AF5124714}" destId="{A8D1C292-EED3-430E-81F8-057C2B8EED8F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BB9C23-F0A0-4513-819A-69C12358A021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003B23-2725-459A-85C0-B33E2F222B40}">
      <dgm:prSet custT="1"/>
      <dgm:spPr>
        <a:solidFill>
          <a:schemeClr val="bg2">
            <a:lumMod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2400" dirty="0" smtClean="0">
              <a:solidFill>
                <a:sysClr val="windowText" lastClr="0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Context Parameter</a:t>
          </a:r>
          <a:endParaRPr lang="en-US" sz="2400" dirty="0">
            <a:solidFill>
              <a:sysClr val="windowText" lastClr="000000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34C9E69D-44F4-4356-BB03-FA03E49424B0}" type="parTrans" cxnId="{2809139E-5598-4E54-A3A6-64FD0474A8AE}">
      <dgm:prSet/>
      <dgm:spPr/>
      <dgm:t>
        <a:bodyPr/>
        <a:lstStyle/>
        <a:p>
          <a:endParaRPr lang="en-US"/>
        </a:p>
      </dgm:t>
    </dgm:pt>
    <dgm:pt modelId="{434D6120-A90C-405D-86E5-D08D7847556D}" type="sibTrans" cxnId="{2809139E-5598-4E54-A3A6-64FD0474A8AE}">
      <dgm:prSet/>
      <dgm:spPr/>
      <dgm:t>
        <a:bodyPr/>
        <a:lstStyle/>
        <a:p>
          <a:endParaRPr lang="en-US"/>
        </a:p>
      </dgm:t>
    </dgm:pt>
    <dgm:pt modelId="{A0E17553-21A4-4DD6-9617-ACC1FCBFFAD6}">
      <dgm:prSet custT="1"/>
      <dgm:spPr>
        <a:solidFill>
          <a:schemeClr val="bg2">
            <a:lumMod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7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Integer</a:t>
          </a:r>
          <a:endParaRPr lang="en-US" sz="17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FCF542BF-C2A3-41B9-B095-C097D793B576}" type="parTrans" cxnId="{36CFC0A7-7CE9-4516-A2DF-C2C6D3859EB5}">
      <dgm:prSet/>
      <dgm:spPr>
        <a:effectLst>
          <a:outerShdw blurRad="152400" dist="2540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673BFAE5-E606-4EF2-B963-EC7F903F6960}" type="sibTrans" cxnId="{36CFC0A7-7CE9-4516-A2DF-C2C6D3859EB5}">
      <dgm:prSet/>
      <dgm:spPr/>
      <dgm:t>
        <a:bodyPr/>
        <a:lstStyle/>
        <a:p>
          <a:endParaRPr lang="en-US"/>
        </a:p>
      </dgm:t>
    </dgm:pt>
    <dgm:pt modelId="{87FC5A1D-383F-44F0-87E7-7A2ECB6D9EC8}">
      <dgm:prSet custT="1"/>
      <dgm:spPr>
        <a:solidFill>
          <a:schemeClr val="bg2">
            <a:lumMod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7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String</a:t>
          </a:r>
          <a:endParaRPr lang="en-US" sz="17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CF4A56DD-08E9-4EA8-9538-2C0C8386FC66}" type="parTrans" cxnId="{F9DD7834-C7C9-48CC-A1ED-FD27AEFC9A12}">
      <dgm:prSet/>
      <dgm:spPr>
        <a:effectLst>
          <a:outerShdw blurRad="152400" dist="2540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874C4A9E-EDF6-46F0-BDD1-AFF3405D8A11}" type="sibTrans" cxnId="{F9DD7834-C7C9-48CC-A1ED-FD27AEFC9A12}">
      <dgm:prSet/>
      <dgm:spPr/>
      <dgm:t>
        <a:bodyPr/>
        <a:lstStyle/>
        <a:p>
          <a:endParaRPr lang="en-US"/>
        </a:p>
      </dgm:t>
    </dgm:pt>
    <dgm:pt modelId="{B037C85B-5456-4E4B-B064-38A86E745746}">
      <dgm:prSet custT="1"/>
      <dgm:spPr>
        <a:solidFill>
          <a:schemeClr val="bg2">
            <a:lumMod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7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Date</a:t>
          </a:r>
          <a:endParaRPr lang="en-US" sz="17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4B4B3193-1FD7-4B55-9EB0-A5D619197413}" type="parTrans" cxnId="{5B4D2F63-43D3-4D98-8762-8DD251BFDD66}">
      <dgm:prSet/>
      <dgm:spPr>
        <a:effectLst>
          <a:outerShdw blurRad="152400" dist="2540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ACFD770C-8DC4-4027-B5F6-03A3C7F59D61}" type="sibTrans" cxnId="{5B4D2F63-43D3-4D98-8762-8DD251BFDD66}">
      <dgm:prSet/>
      <dgm:spPr/>
      <dgm:t>
        <a:bodyPr/>
        <a:lstStyle/>
        <a:p>
          <a:endParaRPr lang="en-US"/>
        </a:p>
      </dgm:t>
    </dgm:pt>
    <dgm:pt modelId="{567F69D7-4834-49A8-A5CC-035E9A535DBD}">
      <dgm:prSet custT="1"/>
      <dgm:spPr>
        <a:solidFill>
          <a:schemeClr val="bg2">
            <a:lumMod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7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Double</a:t>
          </a:r>
          <a:endParaRPr lang="en-US" sz="17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E613EBC3-1488-408F-92BF-9848CA1D21DE}" type="parTrans" cxnId="{36838088-C9B0-45E9-B49F-1C84BBCD845E}">
      <dgm:prSet/>
      <dgm:spPr>
        <a:effectLst>
          <a:outerShdw blurRad="152400" dist="2540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ED5E17CE-146A-4F11-AF19-AFBF05BD7B57}" type="sibTrans" cxnId="{36838088-C9B0-45E9-B49F-1C84BBCD845E}">
      <dgm:prSet/>
      <dgm:spPr/>
      <dgm:t>
        <a:bodyPr/>
        <a:lstStyle/>
        <a:p>
          <a:endParaRPr lang="en-US"/>
        </a:p>
      </dgm:t>
    </dgm:pt>
    <dgm:pt modelId="{BC924B99-7D7F-4BF2-821D-A88649AA2412}">
      <dgm:prSet custT="1"/>
      <dgm:spPr>
        <a:solidFill>
          <a:schemeClr val="bg2">
            <a:lumMod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7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Boolean</a:t>
          </a:r>
          <a:endParaRPr lang="en-US" sz="17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CC9A1B8B-9E6B-4FA6-9044-EC578DCBB829}" type="sibTrans" cxnId="{989C5D00-3FAF-4959-BE4D-42BFC468BD63}">
      <dgm:prSet/>
      <dgm:spPr/>
      <dgm:t>
        <a:bodyPr/>
        <a:lstStyle/>
        <a:p>
          <a:endParaRPr lang="en-US"/>
        </a:p>
      </dgm:t>
    </dgm:pt>
    <dgm:pt modelId="{745A9A9A-C55C-4555-9AE3-34C6C77FDF36}" type="parTrans" cxnId="{989C5D00-3FAF-4959-BE4D-42BFC468BD63}">
      <dgm:prSet/>
      <dgm:spPr>
        <a:effectLst>
          <a:outerShdw blurRad="152400" dist="2540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091D9210-F341-437C-BF79-98E9B8B89524}">
      <dgm:prSet custT="1"/>
      <dgm:spPr>
        <a:solidFill>
          <a:schemeClr val="bg2">
            <a:lumMod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2400" dirty="0" smtClean="0">
              <a:solidFill>
                <a:sysClr val="windowText" lastClr="0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Portrayal Processing</a:t>
          </a:r>
          <a:endParaRPr lang="en-US" sz="2400" dirty="0">
            <a:solidFill>
              <a:sysClr val="windowText" lastClr="000000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41EC1AF3-CB10-4491-821C-91577DDAAD97}" type="parTrans" cxnId="{5B9364B7-EE9F-4BD8-80A3-2648662DEEF2}">
      <dgm:prSet/>
      <dgm:spPr/>
      <dgm:t>
        <a:bodyPr/>
        <a:lstStyle/>
        <a:p>
          <a:endParaRPr lang="en-US"/>
        </a:p>
      </dgm:t>
    </dgm:pt>
    <dgm:pt modelId="{B8F68873-BD9A-4A4F-929A-4003AB658A35}" type="sibTrans" cxnId="{5B9364B7-EE9F-4BD8-80A3-2648662DEEF2}">
      <dgm:prSet/>
      <dgm:spPr/>
      <dgm:t>
        <a:bodyPr/>
        <a:lstStyle/>
        <a:p>
          <a:endParaRPr lang="en-US"/>
        </a:p>
      </dgm:t>
    </dgm:pt>
    <dgm:pt modelId="{4F2C1D5D-B4DD-41EC-B482-D3EA7289C9DD}">
      <dgm:prSet custT="1"/>
      <dgm:spPr>
        <a:solidFill>
          <a:schemeClr val="accent6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24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Validate</a:t>
          </a:r>
          <a:endParaRPr lang="en-US" sz="14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EB48C1D2-ED69-4CC4-B91B-C9CE945C29D5}" type="parTrans" cxnId="{0C1FB89A-1F23-409A-B254-6ECBA9BD65DB}">
      <dgm:prSet/>
      <dgm:spPr/>
      <dgm:t>
        <a:bodyPr/>
        <a:lstStyle/>
        <a:p>
          <a:endParaRPr lang="en-US"/>
        </a:p>
      </dgm:t>
    </dgm:pt>
    <dgm:pt modelId="{8E2DFE5A-5360-4629-8FEA-CEDD9A5F50BD}" type="sibTrans" cxnId="{0C1FB89A-1F23-409A-B254-6ECBA9BD65DB}">
      <dgm:prSet/>
      <dgm:spPr/>
      <dgm:t>
        <a:bodyPr/>
        <a:lstStyle/>
        <a:p>
          <a:endParaRPr lang="en-US"/>
        </a:p>
      </dgm:t>
    </dgm:pt>
    <dgm:pt modelId="{9D8FA546-DD2A-4549-A7FA-181DA4BC9F70}">
      <dgm:prSet custT="1"/>
      <dgm:spPr>
        <a:solidFill>
          <a:schemeClr val="accent6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24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Constrain</a:t>
          </a:r>
          <a:endParaRPr lang="en-US" sz="16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F409E207-3B8C-49A1-A22A-7B5304AC0C75}" type="parTrans" cxnId="{A4AFBD21-4C2F-452F-B5D9-4CF940407A42}">
      <dgm:prSet/>
      <dgm:spPr/>
      <dgm:t>
        <a:bodyPr/>
        <a:lstStyle/>
        <a:p>
          <a:endParaRPr lang="en-US"/>
        </a:p>
      </dgm:t>
    </dgm:pt>
    <dgm:pt modelId="{A7711C86-8FD2-4C05-A469-076664AD2D39}" type="sibTrans" cxnId="{A4AFBD21-4C2F-452F-B5D9-4CF940407A42}">
      <dgm:prSet/>
      <dgm:spPr/>
      <dgm:t>
        <a:bodyPr/>
        <a:lstStyle/>
        <a:p>
          <a:endParaRPr lang="en-US"/>
        </a:p>
      </dgm:t>
    </dgm:pt>
    <dgm:pt modelId="{10C62760-4BD9-4965-9F95-FA0508369C1A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7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Enumerate</a:t>
          </a:r>
          <a:endParaRPr lang="en-US" sz="17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5B3AFA01-A280-43A7-942D-912BDD726A66}" type="parTrans" cxnId="{5FAD3331-E96E-456C-B0BD-921C1DACF17E}">
      <dgm:prSet/>
      <dgm:spPr/>
      <dgm:t>
        <a:bodyPr/>
        <a:lstStyle/>
        <a:p>
          <a:endParaRPr lang="en-US"/>
        </a:p>
      </dgm:t>
    </dgm:pt>
    <dgm:pt modelId="{CEDDEE93-3117-45C3-9B02-046EC0693565}" type="sibTrans" cxnId="{5FAD3331-E96E-456C-B0BD-921C1DACF17E}">
      <dgm:prSet/>
      <dgm:spPr/>
      <dgm:t>
        <a:bodyPr/>
        <a:lstStyle/>
        <a:p>
          <a:endParaRPr lang="en-US"/>
        </a:p>
      </dgm:t>
    </dgm:pt>
    <dgm:pt modelId="{873DF020-EC7C-4379-A1B2-6B9B472BD7AC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7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XPath 1.0 Expression</a:t>
          </a:r>
          <a:endParaRPr lang="en-US" sz="17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3CE2FF7F-A6BD-460E-B6EC-FC6FEAA50E11}" type="parTrans" cxnId="{37FF89E0-D7BE-406A-A071-160C49DE0C58}">
      <dgm:prSet/>
      <dgm:spPr/>
      <dgm:t>
        <a:bodyPr/>
        <a:lstStyle/>
        <a:p>
          <a:endParaRPr lang="en-US"/>
        </a:p>
      </dgm:t>
    </dgm:pt>
    <dgm:pt modelId="{894473D3-745E-45C4-AF07-45DFB2A16F7D}" type="sibTrans" cxnId="{37FF89E0-D7BE-406A-A071-160C49DE0C58}">
      <dgm:prSet/>
      <dgm:spPr/>
      <dgm:t>
        <a:bodyPr/>
        <a:lstStyle/>
        <a:p>
          <a:endParaRPr lang="en-US"/>
        </a:p>
      </dgm:t>
    </dgm:pt>
    <dgm:pt modelId="{65528FB5-C4BE-4ADD-8511-17D8677A6AD7}">
      <dgm:prSet custT="1"/>
      <dgm:spPr>
        <a:solidFill>
          <a:schemeClr val="accent6">
            <a:lumMod val="40000"/>
            <a:lumOff val="6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7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Regular Expression</a:t>
          </a:r>
          <a:endParaRPr lang="en-US" sz="17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965BCB5F-61E0-4CDF-BAC2-62CD7F5664D4}" type="parTrans" cxnId="{9CC95D33-A765-47CB-A20D-DF7D8F64DA54}">
      <dgm:prSet/>
      <dgm:spPr/>
      <dgm:t>
        <a:bodyPr/>
        <a:lstStyle/>
        <a:p>
          <a:endParaRPr lang="en-US"/>
        </a:p>
      </dgm:t>
    </dgm:pt>
    <dgm:pt modelId="{5B96DB52-0841-4FAB-B1AC-D77A9FF649DE}" type="sibTrans" cxnId="{9CC95D33-A765-47CB-A20D-DF7D8F64DA54}">
      <dgm:prSet/>
      <dgm:spPr/>
      <dgm:t>
        <a:bodyPr/>
        <a:lstStyle/>
        <a:p>
          <a:endParaRPr lang="en-US"/>
        </a:p>
      </dgm:t>
    </dgm:pt>
    <dgm:pt modelId="{67FD1BDF-D574-41D2-A5F8-E800EB829806}">
      <dgm:prSet custT="1"/>
      <dgm:spPr>
        <a:solidFill>
          <a:schemeClr val="bg2">
            <a:lumMod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2400" dirty="0" smtClean="0">
              <a:solidFill>
                <a:sysClr val="windowText" lastClr="0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Verify Input Conforms to Specified Type</a:t>
          </a:r>
          <a:endParaRPr lang="en-US" sz="24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C70650CE-27ED-4466-B5F7-EFCE14C3EC13}" type="parTrans" cxnId="{659583C0-8A31-42CB-9B21-6959E4A31C0E}">
      <dgm:prSet/>
      <dgm:spPr/>
      <dgm:t>
        <a:bodyPr/>
        <a:lstStyle/>
        <a:p>
          <a:endParaRPr lang="en-US"/>
        </a:p>
      </dgm:t>
    </dgm:pt>
    <dgm:pt modelId="{06EADF88-D44C-484F-8F5E-DAC87FA50E53}" type="sibTrans" cxnId="{659583C0-8A31-42CB-9B21-6959E4A31C0E}">
      <dgm:prSet/>
      <dgm:spPr/>
      <dgm:t>
        <a:bodyPr/>
        <a:lstStyle/>
        <a:p>
          <a:endParaRPr lang="en-US"/>
        </a:p>
      </dgm:t>
    </dgm:pt>
    <dgm:pt modelId="{67513EBC-1DB8-49F7-A3E0-ACA8F4F2EC2A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7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XPath 1.0 Expression</a:t>
          </a:r>
          <a:endParaRPr lang="en-US" sz="17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5A975813-95ED-4456-8F4A-CCCB74BB2343}" type="parTrans" cxnId="{978717EF-065C-4122-9829-1550A3030BE0}">
      <dgm:prSet/>
      <dgm:spPr/>
      <dgm:t>
        <a:bodyPr/>
        <a:lstStyle/>
        <a:p>
          <a:endParaRPr lang="en-US"/>
        </a:p>
      </dgm:t>
    </dgm:pt>
    <dgm:pt modelId="{A45718B5-31DE-44DC-9835-842CDC6F9C40}" type="sibTrans" cxnId="{978717EF-065C-4122-9829-1550A3030BE0}">
      <dgm:prSet/>
      <dgm:spPr/>
      <dgm:t>
        <a:bodyPr/>
        <a:lstStyle/>
        <a:p>
          <a:endParaRPr lang="en-US"/>
        </a:p>
      </dgm:t>
    </dgm:pt>
    <dgm:pt modelId="{EB1803D5-7728-4058-A79A-738F8A305EFA}">
      <dgm:prSet custT="1"/>
      <dgm:spPr>
        <a:solidFill>
          <a:schemeClr val="accent6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240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Enable</a:t>
          </a:r>
          <a:endParaRPr lang="en-US" sz="24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58169084-0F7D-4B40-A9A5-76FE8C1CE14B}" type="parTrans" cxnId="{ECFB30F4-53A3-41C8-B093-E0F709F358A6}">
      <dgm:prSet/>
      <dgm:spPr/>
      <dgm:t>
        <a:bodyPr/>
        <a:lstStyle/>
        <a:p>
          <a:endParaRPr lang="en-US"/>
        </a:p>
      </dgm:t>
    </dgm:pt>
    <dgm:pt modelId="{F493051B-9894-4B08-ADF1-2ADCEBFE7F37}" type="sibTrans" cxnId="{ECFB30F4-53A3-41C8-B093-E0F709F358A6}">
      <dgm:prSet/>
      <dgm:spPr/>
      <dgm:t>
        <a:bodyPr/>
        <a:lstStyle/>
        <a:p>
          <a:endParaRPr lang="en-US"/>
        </a:p>
      </dgm:t>
    </dgm:pt>
    <dgm:pt modelId="{E50E1B88-70B8-4D51-88BD-D2AD6AC7AD37}" type="pres">
      <dgm:prSet presAssocID="{F3BB9C23-F0A0-4513-819A-69C12358A0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3C8270-7F78-490C-A454-373DDB407B1D}" type="pres">
      <dgm:prSet presAssocID="{091D9210-F341-437C-BF79-98E9B8B89524}" presName="boxAndChildren" presStyleCnt="0"/>
      <dgm:spPr/>
    </dgm:pt>
    <dgm:pt modelId="{5312F927-8589-4324-83C0-BCAF8EED859C}" type="pres">
      <dgm:prSet presAssocID="{091D9210-F341-437C-BF79-98E9B8B89524}" presName="parentTextBox" presStyleLbl="node1" presStyleIdx="0" presStyleCnt="6"/>
      <dgm:spPr/>
      <dgm:t>
        <a:bodyPr/>
        <a:lstStyle/>
        <a:p>
          <a:endParaRPr lang="en-US"/>
        </a:p>
      </dgm:t>
    </dgm:pt>
    <dgm:pt modelId="{2314E902-863D-415B-962E-1C7FB90425A8}" type="pres">
      <dgm:prSet presAssocID="{8E2DFE5A-5360-4629-8FEA-CEDD9A5F50BD}" presName="sp" presStyleCnt="0"/>
      <dgm:spPr/>
    </dgm:pt>
    <dgm:pt modelId="{1D22DB27-1BFD-4E47-989F-4633A6A03435}" type="pres">
      <dgm:prSet presAssocID="{4F2C1D5D-B4DD-41EC-B482-D3EA7289C9DD}" presName="arrowAndChildren" presStyleCnt="0"/>
      <dgm:spPr/>
    </dgm:pt>
    <dgm:pt modelId="{C9C9993E-6232-4CDC-A85D-5DA41E056F1B}" type="pres">
      <dgm:prSet presAssocID="{4F2C1D5D-B4DD-41EC-B482-D3EA7289C9DD}" presName="parentTextArrow" presStyleLbl="node1" presStyleIdx="0" presStyleCnt="6"/>
      <dgm:spPr/>
      <dgm:t>
        <a:bodyPr/>
        <a:lstStyle/>
        <a:p>
          <a:endParaRPr lang="en-US"/>
        </a:p>
      </dgm:t>
    </dgm:pt>
    <dgm:pt modelId="{91FE28EF-E6D3-4F48-A741-AA459D21E012}" type="pres">
      <dgm:prSet presAssocID="{4F2C1D5D-B4DD-41EC-B482-D3EA7289C9DD}" presName="arrow" presStyleLbl="node1" presStyleIdx="1" presStyleCnt="6"/>
      <dgm:spPr/>
      <dgm:t>
        <a:bodyPr/>
        <a:lstStyle/>
        <a:p>
          <a:endParaRPr lang="en-US"/>
        </a:p>
      </dgm:t>
    </dgm:pt>
    <dgm:pt modelId="{373E75D7-8D6E-4A51-82A5-AFBA9384A892}" type="pres">
      <dgm:prSet presAssocID="{4F2C1D5D-B4DD-41EC-B482-D3EA7289C9DD}" presName="descendantArrow" presStyleCnt="0"/>
      <dgm:spPr/>
    </dgm:pt>
    <dgm:pt modelId="{344A9681-B3C9-477A-BA11-81E27B2BE7B5}" type="pres">
      <dgm:prSet presAssocID="{873DF020-EC7C-4379-A1B2-6B9B472BD7AC}" presName="childTextArrow" presStyleLbl="fg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AEC28-192E-47E8-8839-77ADC5D6E31C}" type="pres">
      <dgm:prSet presAssocID="{65528FB5-C4BE-4ADD-8511-17D8677A6AD7}" presName="childTextArrow" presStyleLbl="fg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7FAF0-B5F7-483F-8868-7C1B25D12F6B}" type="pres">
      <dgm:prSet presAssocID="{A7711C86-8FD2-4C05-A469-076664AD2D39}" presName="sp" presStyleCnt="0"/>
      <dgm:spPr/>
    </dgm:pt>
    <dgm:pt modelId="{19BB2F84-5181-4C95-9B10-2B7A9AD25D37}" type="pres">
      <dgm:prSet presAssocID="{9D8FA546-DD2A-4549-A7FA-181DA4BC9F70}" presName="arrowAndChildren" presStyleCnt="0"/>
      <dgm:spPr/>
    </dgm:pt>
    <dgm:pt modelId="{8AA7F1D6-D01A-433D-A088-78B18787761A}" type="pres">
      <dgm:prSet presAssocID="{9D8FA546-DD2A-4549-A7FA-181DA4BC9F70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BD200181-B26C-4B73-80FB-ED1DC402C10F}" type="pres">
      <dgm:prSet presAssocID="{9D8FA546-DD2A-4549-A7FA-181DA4BC9F70}" presName="arrow" presStyleLbl="node1" presStyleIdx="2" presStyleCnt="6"/>
      <dgm:spPr/>
      <dgm:t>
        <a:bodyPr/>
        <a:lstStyle/>
        <a:p>
          <a:endParaRPr lang="en-US"/>
        </a:p>
      </dgm:t>
    </dgm:pt>
    <dgm:pt modelId="{7DAE954D-E5C6-4DC3-80AB-DED4AEFFA3F2}" type="pres">
      <dgm:prSet presAssocID="{9D8FA546-DD2A-4549-A7FA-181DA4BC9F70}" presName="descendantArrow" presStyleCnt="0"/>
      <dgm:spPr/>
    </dgm:pt>
    <dgm:pt modelId="{B3AF9D87-8828-4646-9801-230B71E817A2}" type="pres">
      <dgm:prSet presAssocID="{10C62760-4BD9-4965-9F95-FA0508369C1A}" presName="childTextArrow" presStyleLbl="fg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5774D-30F8-4570-B218-21678D806C82}" type="pres">
      <dgm:prSet presAssocID="{F493051B-9894-4B08-ADF1-2ADCEBFE7F37}" presName="sp" presStyleCnt="0"/>
      <dgm:spPr/>
    </dgm:pt>
    <dgm:pt modelId="{2A0E8677-3DF1-4A53-AFAE-BAE7F73FAA82}" type="pres">
      <dgm:prSet presAssocID="{EB1803D5-7728-4058-A79A-738F8A305EFA}" presName="arrowAndChildren" presStyleCnt="0"/>
      <dgm:spPr/>
    </dgm:pt>
    <dgm:pt modelId="{DEAAC6D7-EE45-4AD0-922D-19AFEC9963A4}" type="pres">
      <dgm:prSet presAssocID="{EB1803D5-7728-4058-A79A-738F8A305EFA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F3884048-6B85-4846-B188-DD2F16128D23}" type="pres">
      <dgm:prSet presAssocID="{EB1803D5-7728-4058-A79A-738F8A305EFA}" presName="arrow" presStyleLbl="node1" presStyleIdx="3" presStyleCnt="6"/>
      <dgm:spPr/>
      <dgm:t>
        <a:bodyPr/>
        <a:lstStyle/>
        <a:p>
          <a:endParaRPr lang="en-US"/>
        </a:p>
      </dgm:t>
    </dgm:pt>
    <dgm:pt modelId="{4D4619F7-B210-4312-8335-E30FDCAF4646}" type="pres">
      <dgm:prSet presAssocID="{EB1803D5-7728-4058-A79A-738F8A305EFA}" presName="descendantArrow" presStyleCnt="0"/>
      <dgm:spPr/>
    </dgm:pt>
    <dgm:pt modelId="{85C45B79-4A8A-41E0-8DA2-EC87AED30DF1}" type="pres">
      <dgm:prSet presAssocID="{67513EBC-1DB8-49F7-A3E0-ACA8F4F2EC2A}" presName="childTextArrow" presStyleLbl="fg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34A9D4-CB7F-41A7-AE73-2A563E2D15E7}" type="pres">
      <dgm:prSet presAssocID="{06EADF88-D44C-484F-8F5E-DAC87FA50E53}" presName="sp" presStyleCnt="0"/>
      <dgm:spPr/>
    </dgm:pt>
    <dgm:pt modelId="{ED75DDC4-D43F-4439-B356-9D34A075C434}" type="pres">
      <dgm:prSet presAssocID="{67FD1BDF-D574-41D2-A5F8-E800EB829806}" presName="arrowAndChildren" presStyleCnt="0"/>
      <dgm:spPr/>
    </dgm:pt>
    <dgm:pt modelId="{695F8E14-FEEB-4893-BC18-9E71C2B6686F}" type="pres">
      <dgm:prSet presAssocID="{67FD1BDF-D574-41D2-A5F8-E800EB829806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702EBDDA-F08F-4F53-A5C5-4896552297FB}" type="pres">
      <dgm:prSet presAssocID="{434D6120-A90C-405D-86E5-D08D7847556D}" presName="sp" presStyleCnt="0"/>
      <dgm:spPr/>
    </dgm:pt>
    <dgm:pt modelId="{8A1B5721-6A54-4F06-9057-840134DF8310}" type="pres">
      <dgm:prSet presAssocID="{DA003B23-2725-459A-85C0-B33E2F222B40}" presName="arrowAndChildren" presStyleCnt="0"/>
      <dgm:spPr/>
    </dgm:pt>
    <dgm:pt modelId="{229228EB-0354-40E8-A987-4AFBE8B4C524}" type="pres">
      <dgm:prSet presAssocID="{DA003B23-2725-459A-85C0-B33E2F222B40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4174A39C-792E-4BC3-AB5C-1AD0448959A8}" type="pres">
      <dgm:prSet presAssocID="{DA003B23-2725-459A-85C0-B33E2F222B40}" presName="arrow" presStyleLbl="node1" presStyleIdx="5" presStyleCnt="6"/>
      <dgm:spPr/>
      <dgm:t>
        <a:bodyPr/>
        <a:lstStyle/>
        <a:p>
          <a:endParaRPr lang="en-US"/>
        </a:p>
      </dgm:t>
    </dgm:pt>
    <dgm:pt modelId="{455F1B92-D753-4747-AD39-A76AF5124714}" type="pres">
      <dgm:prSet presAssocID="{DA003B23-2725-459A-85C0-B33E2F222B40}" presName="descendantArrow" presStyleCnt="0"/>
      <dgm:spPr/>
    </dgm:pt>
    <dgm:pt modelId="{F710F696-2DA3-48E9-80BF-8823A34286C8}" type="pres">
      <dgm:prSet presAssocID="{BC924B99-7D7F-4BF2-821D-A88649AA2412}" presName="childTextArrow" presStyleLbl="fg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AB866-ADAA-45CE-8B93-CD9A827F8851}" type="pres">
      <dgm:prSet presAssocID="{A0E17553-21A4-4DD6-9617-ACC1FCBFFAD6}" presName="childTextArrow" presStyleLbl="fg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C5517-5993-45A4-B503-EE5D3AAA1114}" type="pres">
      <dgm:prSet presAssocID="{567F69D7-4834-49A8-A5CC-035E9A535DBD}" presName="childTextArrow" presStyleLbl="fg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B50AF-DCDE-4E6E-B081-051F6F536100}" type="pres">
      <dgm:prSet presAssocID="{87FC5A1D-383F-44F0-87E7-7A2ECB6D9EC8}" presName="childTextArrow" presStyleLbl="fg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1C292-EED3-430E-81F8-057C2B8EED8F}" type="pres">
      <dgm:prSet presAssocID="{B037C85B-5456-4E4B-B064-38A86E745746}" presName="childTextArrow" presStyleLbl="fg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5125E4-9D8C-40C1-AA5E-1F554858DEA7}" type="presOf" srcId="{091D9210-F341-437C-BF79-98E9B8B89524}" destId="{5312F927-8589-4324-83C0-BCAF8EED859C}" srcOrd="0" destOrd="0" presId="urn:microsoft.com/office/officeart/2005/8/layout/process4"/>
    <dgm:cxn modelId="{3337066D-43F6-44CD-9C31-00EF2272D55F}" type="presOf" srcId="{4F2C1D5D-B4DD-41EC-B482-D3EA7289C9DD}" destId="{91FE28EF-E6D3-4F48-A741-AA459D21E012}" srcOrd="1" destOrd="0" presId="urn:microsoft.com/office/officeart/2005/8/layout/process4"/>
    <dgm:cxn modelId="{2A93F806-5636-4FB6-B99B-704872807A19}" type="presOf" srcId="{EB1803D5-7728-4058-A79A-738F8A305EFA}" destId="{F3884048-6B85-4846-B188-DD2F16128D23}" srcOrd="1" destOrd="0" presId="urn:microsoft.com/office/officeart/2005/8/layout/process4"/>
    <dgm:cxn modelId="{ECFB30F4-53A3-41C8-B093-E0F709F358A6}" srcId="{F3BB9C23-F0A0-4513-819A-69C12358A021}" destId="{EB1803D5-7728-4058-A79A-738F8A305EFA}" srcOrd="2" destOrd="0" parTransId="{58169084-0F7D-4B40-A9A5-76FE8C1CE14B}" sibTransId="{F493051B-9894-4B08-ADF1-2ADCEBFE7F37}"/>
    <dgm:cxn modelId="{659583C0-8A31-42CB-9B21-6959E4A31C0E}" srcId="{F3BB9C23-F0A0-4513-819A-69C12358A021}" destId="{67FD1BDF-D574-41D2-A5F8-E800EB829806}" srcOrd="1" destOrd="0" parTransId="{C70650CE-27ED-4466-B5F7-EFCE14C3EC13}" sibTransId="{06EADF88-D44C-484F-8F5E-DAC87FA50E53}"/>
    <dgm:cxn modelId="{5B4D2F63-43D3-4D98-8762-8DD251BFDD66}" srcId="{DA003B23-2725-459A-85C0-B33E2F222B40}" destId="{B037C85B-5456-4E4B-B064-38A86E745746}" srcOrd="4" destOrd="0" parTransId="{4B4B3193-1FD7-4B55-9EB0-A5D619197413}" sibTransId="{ACFD770C-8DC4-4027-B5F6-03A3C7F59D61}"/>
    <dgm:cxn modelId="{BAB4240E-4852-49AA-B990-895183221B47}" type="presOf" srcId="{DA003B23-2725-459A-85C0-B33E2F222B40}" destId="{229228EB-0354-40E8-A987-4AFBE8B4C524}" srcOrd="0" destOrd="0" presId="urn:microsoft.com/office/officeart/2005/8/layout/process4"/>
    <dgm:cxn modelId="{0418DB6C-46A3-4FE8-BE5A-ECC055A02F09}" type="presOf" srcId="{BC924B99-7D7F-4BF2-821D-A88649AA2412}" destId="{F710F696-2DA3-48E9-80BF-8823A34286C8}" srcOrd="0" destOrd="0" presId="urn:microsoft.com/office/officeart/2005/8/layout/process4"/>
    <dgm:cxn modelId="{36838088-C9B0-45E9-B49F-1C84BBCD845E}" srcId="{DA003B23-2725-459A-85C0-B33E2F222B40}" destId="{567F69D7-4834-49A8-A5CC-035E9A535DBD}" srcOrd="2" destOrd="0" parTransId="{E613EBC3-1488-408F-92BF-9848CA1D21DE}" sibTransId="{ED5E17CE-146A-4F11-AF19-AFBF05BD7B57}"/>
    <dgm:cxn modelId="{F9DD7834-C7C9-48CC-A1ED-FD27AEFC9A12}" srcId="{DA003B23-2725-459A-85C0-B33E2F222B40}" destId="{87FC5A1D-383F-44F0-87E7-7A2ECB6D9EC8}" srcOrd="3" destOrd="0" parTransId="{CF4A56DD-08E9-4EA8-9538-2C0C8386FC66}" sibTransId="{874C4A9E-EDF6-46F0-BDD1-AFF3405D8A11}"/>
    <dgm:cxn modelId="{992AF19D-DCBD-4BB0-9699-0942023AE01A}" type="presOf" srcId="{EB1803D5-7728-4058-A79A-738F8A305EFA}" destId="{DEAAC6D7-EE45-4AD0-922D-19AFEC9963A4}" srcOrd="0" destOrd="0" presId="urn:microsoft.com/office/officeart/2005/8/layout/process4"/>
    <dgm:cxn modelId="{37FF89E0-D7BE-406A-A071-160C49DE0C58}" srcId="{4F2C1D5D-B4DD-41EC-B482-D3EA7289C9DD}" destId="{873DF020-EC7C-4379-A1B2-6B9B472BD7AC}" srcOrd="0" destOrd="0" parTransId="{3CE2FF7F-A6BD-460E-B6EC-FC6FEAA50E11}" sibTransId="{894473D3-745E-45C4-AF07-45DFB2A16F7D}"/>
    <dgm:cxn modelId="{D0CF82F5-3D4C-4A10-9458-6C4E786D8B8C}" type="presOf" srcId="{F3BB9C23-F0A0-4513-819A-69C12358A021}" destId="{E50E1B88-70B8-4D51-88BD-D2AD6AC7AD37}" srcOrd="0" destOrd="0" presId="urn:microsoft.com/office/officeart/2005/8/layout/process4"/>
    <dgm:cxn modelId="{241E38E3-F97D-459E-8A9A-CF250701CB5E}" type="presOf" srcId="{65528FB5-C4BE-4ADD-8511-17D8677A6AD7}" destId="{497AEC28-192E-47E8-8839-77ADC5D6E31C}" srcOrd="0" destOrd="0" presId="urn:microsoft.com/office/officeart/2005/8/layout/process4"/>
    <dgm:cxn modelId="{F3B2B6AF-35E2-44B3-9894-F1CD808BEF29}" type="presOf" srcId="{873DF020-EC7C-4379-A1B2-6B9B472BD7AC}" destId="{344A9681-B3C9-477A-BA11-81E27B2BE7B5}" srcOrd="0" destOrd="0" presId="urn:microsoft.com/office/officeart/2005/8/layout/process4"/>
    <dgm:cxn modelId="{90B0EACF-B797-47E4-9FB7-581861052EA1}" type="presOf" srcId="{B037C85B-5456-4E4B-B064-38A86E745746}" destId="{A8D1C292-EED3-430E-81F8-057C2B8EED8F}" srcOrd="0" destOrd="0" presId="urn:microsoft.com/office/officeart/2005/8/layout/process4"/>
    <dgm:cxn modelId="{2478C7F8-4EBF-4249-AE55-C697CF1A1436}" type="presOf" srcId="{4F2C1D5D-B4DD-41EC-B482-D3EA7289C9DD}" destId="{C9C9993E-6232-4CDC-A85D-5DA41E056F1B}" srcOrd="0" destOrd="0" presId="urn:microsoft.com/office/officeart/2005/8/layout/process4"/>
    <dgm:cxn modelId="{6E4770CA-CC3B-44DA-A799-5A26763A93F1}" type="presOf" srcId="{567F69D7-4834-49A8-A5CC-035E9A535DBD}" destId="{719C5517-5993-45A4-B503-EE5D3AAA1114}" srcOrd="0" destOrd="0" presId="urn:microsoft.com/office/officeart/2005/8/layout/process4"/>
    <dgm:cxn modelId="{2AFE58FA-F1B5-48FE-803C-C66BD1F907C8}" type="presOf" srcId="{67FD1BDF-D574-41D2-A5F8-E800EB829806}" destId="{695F8E14-FEEB-4893-BC18-9E71C2B6686F}" srcOrd="0" destOrd="0" presId="urn:microsoft.com/office/officeart/2005/8/layout/process4"/>
    <dgm:cxn modelId="{5FAD3331-E96E-456C-B0BD-921C1DACF17E}" srcId="{9D8FA546-DD2A-4549-A7FA-181DA4BC9F70}" destId="{10C62760-4BD9-4965-9F95-FA0508369C1A}" srcOrd="0" destOrd="0" parTransId="{5B3AFA01-A280-43A7-942D-912BDD726A66}" sibTransId="{CEDDEE93-3117-45C3-9B02-046EC0693565}"/>
    <dgm:cxn modelId="{1584F0B2-C665-4401-BD0E-81FC3CB9C286}" type="presOf" srcId="{A0E17553-21A4-4DD6-9617-ACC1FCBFFAD6}" destId="{BB3AB866-ADAA-45CE-8B93-CD9A827F8851}" srcOrd="0" destOrd="0" presId="urn:microsoft.com/office/officeart/2005/8/layout/process4"/>
    <dgm:cxn modelId="{3FC59890-07E5-4BCD-A409-819361E14CA3}" type="presOf" srcId="{87FC5A1D-383F-44F0-87E7-7A2ECB6D9EC8}" destId="{3AFB50AF-DCDE-4E6E-B081-051F6F536100}" srcOrd="0" destOrd="0" presId="urn:microsoft.com/office/officeart/2005/8/layout/process4"/>
    <dgm:cxn modelId="{7D5B9B80-4EBC-4917-8DBC-9F4A7E6C46C2}" type="presOf" srcId="{DA003B23-2725-459A-85C0-B33E2F222B40}" destId="{4174A39C-792E-4BC3-AB5C-1AD0448959A8}" srcOrd="1" destOrd="0" presId="urn:microsoft.com/office/officeart/2005/8/layout/process4"/>
    <dgm:cxn modelId="{0C1FB89A-1F23-409A-B254-6ECBA9BD65DB}" srcId="{F3BB9C23-F0A0-4513-819A-69C12358A021}" destId="{4F2C1D5D-B4DD-41EC-B482-D3EA7289C9DD}" srcOrd="4" destOrd="0" parTransId="{EB48C1D2-ED69-4CC4-B91B-C9CE945C29D5}" sibTransId="{8E2DFE5A-5360-4629-8FEA-CEDD9A5F50BD}"/>
    <dgm:cxn modelId="{1CF88DF5-D31E-4849-ADC5-742B39D08F53}" type="presOf" srcId="{9D8FA546-DD2A-4549-A7FA-181DA4BC9F70}" destId="{BD200181-B26C-4B73-80FB-ED1DC402C10F}" srcOrd="1" destOrd="0" presId="urn:microsoft.com/office/officeart/2005/8/layout/process4"/>
    <dgm:cxn modelId="{34374FA6-C36E-4F1A-B25F-ED007AC48908}" type="presOf" srcId="{10C62760-4BD9-4965-9F95-FA0508369C1A}" destId="{B3AF9D87-8828-4646-9801-230B71E817A2}" srcOrd="0" destOrd="0" presId="urn:microsoft.com/office/officeart/2005/8/layout/process4"/>
    <dgm:cxn modelId="{8E63120F-908C-4DA0-A962-1AA99A525B1B}" type="presOf" srcId="{9D8FA546-DD2A-4549-A7FA-181DA4BC9F70}" destId="{8AA7F1D6-D01A-433D-A088-78B18787761A}" srcOrd="0" destOrd="0" presId="urn:microsoft.com/office/officeart/2005/8/layout/process4"/>
    <dgm:cxn modelId="{36CFC0A7-7CE9-4516-A2DF-C2C6D3859EB5}" srcId="{DA003B23-2725-459A-85C0-B33E2F222B40}" destId="{A0E17553-21A4-4DD6-9617-ACC1FCBFFAD6}" srcOrd="1" destOrd="0" parTransId="{FCF542BF-C2A3-41B9-B095-C097D793B576}" sibTransId="{673BFAE5-E606-4EF2-B963-EC7F903F6960}"/>
    <dgm:cxn modelId="{2809139E-5598-4E54-A3A6-64FD0474A8AE}" srcId="{F3BB9C23-F0A0-4513-819A-69C12358A021}" destId="{DA003B23-2725-459A-85C0-B33E2F222B40}" srcOrd="0" destOrd="0" parTransId="{34C9E69D-44F4-4356-BB03-FA03E49424B0}" sibTransId="{434D6120-A90C-405D-86E5-D08D7847556D}"/>
    <dgm:cxn modelId="{25536B84-5FB3-4DD1-A226-97C86DA57853}" type="presOf" srcId="{67513EBC-1DB8-49F7-A3E0-ACA8F4F2EC2A}" destId="{85C45B79-4A8A-41E0-8DA2-EC87AED30DF1}" srcOrd="0" destOrd="0" presId="urn:microsoft.com/office/officeart/2005/8/layout/process4"/>
    <dgm:cxn modelId="{9CC95D33-A765-47CB-A20D-DF7D8F64DA54}" srcId="{4F2C1D5D-B4DD-41EC-B482-D3EA7289C9DD}" destId="{65528FB5-C4BE-4ADD-8511-17D8677A6AD7}" srcOrd="1" destOrd="0" parTransId="{965BCB5F-61E0-4CDF-BAC2-62CD7F5664D4}" sibTransId="{5B96DB52-0841-4FAB-B1AC-D77A9FF649DE}"/>
    <dgm:cxn modelId="{5B9364B7-EE9F-4BD8-80A3-2648662DEEF2}" srcId="{F3BB9C23-F0A0-4513-819A-69C12358A021}" destId="{091D9210-F341-437C-BF79-98E9B8B89524}" srcOrd="5" destOrd="0" parTransId="{41EC1AF3-CB10-4491-821C-91577DDAAD97}" sibTransId="{B8F68873-BD9A-4A4F-929A-4003AB658A35}"/>
    <dgm:cxn modelId="{989C5D00-3FAF-4959-BE4D-42BFC468BD63}" srcId="{DA003B23-2725-459A-85C0-B33E2F222B40}" destId="{BC924B99-7D7F-4BF2-821D-A88649AA2412}" srcOrd="0" destOrd="0" parTransId="{745A9A9A-C55C-4555-9AE3-34C6C77FDF36}" sibTransId="{CC9A1B8B-9E6B-4FA6-9044-EC578DCBB829}"/>
    <dgm:cxn modelId="{978717EF-065C-4122-9829-1550A3030BE0}" srcId="{EB1803D5-7728-4058-A79A-738F8A305EFA}" destId="{67513EBC-1DB8-49F7-A3E0-ACA8F4F2EC2A}" srcOrd="0" destOrd="0" parTransId="{5A975813-95ED-4456-8F4A-CCCB74BB2343}" sibTransId="{A45718B5-31DE-44DC-9835-842CDC6F9C40}"/>
    <dgm:cxn modelId="{A4AFBD21-4C2F-452F-B5D9-4CF940407A42}" srcId="{F3BB9C23-F0A0-4513-819A-69C12358A021}" destId="{9D8FA546-DD2A-4549-A7FA-181DA4BC9F70}" srcOrd="3" destOrd="0" parTransId="{F409E207-3B8C-49A1-A22A-7B5304AC0C75}" sibTransId="{A7711C86-8FD2-4C05-A469-076664AD2D39}"/>
    <dgm:cxn modelId="{3F44170C-6393-49DA-ACF5-4A2D8D631F65}" type="presParOf" srcId="{E50E1B88-70B8-4D51-88BD-D2AD6AC7AD37}" destId="{393C8270-7F78-490C-A454-373DDB407B1D}" srcOrd="0" destOrd="0" presId="urn:microsoft.com/office/officeart/2005/8/layout/process4"/>
    <dgm:cxn modelId="{46D5E9F2-6AC3-4F86-BDFB-E3DBF1814A61}" type="presParOf" srcId="{393C8270-7F78-490C-A454-373DDB407B1D}" destId="{5312F927-8589-4324-83C0-BCAF8EED859C}" srcOrd="0" destOrd="0" presId="urn:microsoft.com/office/officeart/2005/8/layout/process4"/>
    <dgm:cxn modelId="{68409E13-4793-4B79-8F79-B8B6EEBF7CC0}" type="presParOf" srcId="{E50E1B88-70B8-4D51-88BD-D2AD6AC7AD37}" destId="{2314E902-863D-415B-962E-1C7FB90425A8}" srcOrd="1" destOrd="0" presId="urn:microsoft.com/office/officeart/2005/8/layout/process4"/>
    <dgm:cxn modelId="{1198D74A-98B7-49BC-B075-066926A2026A}" type="presParOf" srcId="{E50E1B88-70B8-4D51-88BD-D2AD6AC7AD37}" destId="{1D22DB27-1BFD-4E47-989F-4633A6A03435}" srcOrd="2" destOrd="0" presId="urn:microsoft.com/office/officeart/2005/8/layout/process4"/>
    <dgm:cxn modelId="{4549FBD4-AE0E-44B2-A4F2-30AD97B51FE1}" type="presParOf" srcId="{1D22DB27-1BFD-4E47-989F-4633A6A03435}" destId="{C9C9993E-6232-4CDC-A85D-5DA41E056F1B}" srcOrd="0" destOrd="0" presId="urn:microsoft.com/office/officeart/2005/8/layout/process4"/>
    <dgm:cxn modelId="{A7613889-4BB8-4E60-A9D9-8BCCF91355A6}" type="presParOf" srcId="{1D22DB27-1BFD-4E47-989F-4633A6A03435}" destId="{91FE28EF-E6D3-4F48-A741-AA459D21E012}" srcOrd="1" destOrd="0" presId="urn:microsoft.com/office/officeart/2005/8/layout/process4"/>
    <dgm:cxn modelId="{287D1AF9-B168-4B54-B4A6-DE7373EAD6D4}" type="presParOf" srcId="{1D22DB27-1BFD-4E47-989F-4633A6A03435}" destId="{373E75D7-8D6E-4A51-82A5-AFBA9384A892}" srcOrd="2" destOrd="0" presId="urn:microsoft.com/office/officeart/2005/8/layout/process4"/>
    <dgm:cxn modelId="{F85FFCD3-2848-4D87-A479-D1AA1CDDE946}" type="presParOf" srcId="{373E75D7-8D6E-4A51-82A5-AFBA9384A892}" destId="{344A9681-B3C9-477A-BA11-81E27B2BE7B5}" srcOrd="0" destOrd="0" presId="urn:microsoft.com/office/officeart/2005/8/layout/process4"/>
    <dgm:cxn modelId="{58798DFD-8DA7-4384-BF29-22FE5E82612D}" type="presParOf" srcId="{373E75D7-8D6E-4A51-82A5-AFBA9384A892}" destId="{497AEC28-192E-47E8-8839-77ADC5D6E31C}" srcOrd="1" destOrd="0" presId="urn:microsoft.com/office/officeart/2005/8/layout/process4"/>
    <dgm:cxn modelId="{634C5B58-78FF-4AED-8A0E-A41FB94B18EE}" type="presParOf" srcId="{E50E1B88-70B8-4D51-88BD-D2AD6AC7AD37}" destId="{DC47FAF0-B5F7-483F-8868-7C1B25D12F6B}" srcOrd="3" destOrd="0" presId="urn:microsoft.com/office/officeart/2005/8/layout/process4"/>
    <dgm:cxn modelId="{D441AD84-3132-4D52-8C1A-19AAFF4218A9}" type="presParOf" srcId="{E50E1B88-70B8-4D51-88BD-D2AD6AC7AD37}" destId="{19BB2F84-5181-4C95-9B10-2B7A9AD25D37}" srcOrd="4" destOrd="0" presId="urn:microsoft.com/office/officeart/2005/8/layout/process4"/>
    <dgm:cxn modelId="{CD95136C-A375-4DE3-B9A5-AF7C0CCF3300}" type="presParOf" srcId="{19BB2F84-5181-4C95-9B10-2B7A9AD25D37}" destId="{8AA7F1D6-D01A-433D-A088-78B18787761A}" srcOrd="0" destOrd="0" presId="urn:microsoft.com/office/officeart/2005/8/layout/process4"/>
    <dgm:cxn modelId="{DCDC72D3-7F6F-43DF-9C60-9F84BE056D09}" type="presParOf" srcId="{19BB2F84-5181-4C95-9B10-2B7A9AD25D37}" destId="{BD200181-B26C-4B73-80FB-ED1DC402C10F}" srcOrd="1" destOrd="0" presId="urn:microsoft.com/office/officeart/2005/8/layout/process4"/>
    <dgm:cxn modelId="{4D4BBC96-E7FE-4538-A231-222AA35C090D}" type="presParOf" srcId="{19BB2F84-5181-4C95-9B10-2B7A9AD25D37}" destId="{7DAE954D-E5C6-4DC3-80AB-DED4AEFFA3F2}" srcOrd="2" destOrd="0" presId="urn:microsoft.com/office/officeart/2005/8/layout/process4"/>
    <dgm:cxn modelId="{572A08CD-89CC-4DAA-A168-F5E7277DE314}" type="presParOf" srcId="{7DAE954D-E5C6-4DC3-80AB-DED4AEFFA3F2}" destId="{B3AF9D87-8828-4646-9801-230B71E817A2}" srcOrd="0" destOrd="0" presId="urn:microsoft.com/office/officeart/2005/8/layout/process4"/>
    <dgm:cxn modelId="{30B5A95F-374E-450B-AF3E-199382D75BA9}" type="presParOf" srcId="{E50E1B88-70B8-4D51-88BD-D2AD6AC7AD37}" destId="{7595774D-30F8-4570-B218-21678D806C82}" srcOrd="5" destOrd="0" presId="urn:microsoft.com/office/officeart/2005/8/layout/process4"/>
    <dgm:cxn modelId="{B59AC46E-B796-4848-9BC3-27A1E1B64954}" type="presParOf" srcId="{E50E1B88-70B8-4D51-88BD-D2AD6AC7AD37}" destId="{2A0E8677-3DF1-4A53-AFAE-BAE7F73FAA82}" srcOrd="6" destOrd="0" presId="urn:microsoft.com/office/officeart/2005/8/layout/process4"/>
    <dgm:cxn modelId="{C27AFA0F-6E21-48A1-B045-A51AFFD61055}" type="presParOf" srcId="{2A0E8677-3DF1-4A53-AFAE-BAE7F73FAA82}" destId="{DEAAC6D7-EE45-4AD0-922D-19AFEC9963A4}" srcOrd="0" destOrd="0" presId="urn:microsoft.com/office/officeart/2005/8/layout/process4"/>
    <dgm:cxn modelId="{A10A86CB-1227-4DD2-912B-F973BCBCC451}" type="presParOf" srcId="{2A0E8677-3DF1-4A53-AFAE-BAE7F73FAA82}" destId="{F3884048-6B85-4846-B188-DD2F16128D23}" srcOrd="1" destOrd="0" presId="urn:microsoft.com/office/officeart/2005/8/layout/process4"/>
    <dgm:cxn modelId="{E0713A96-E60E-496A-BE98-140C2EC88BBE}" type="presParOf" srcId="{2A0E8677-3DF1-4A53-AFAE-BAE7F73FAA82}" destId="{4D4619F7-B210-4312-8335-E30FDCAF4646}" srcOrd="2" destOrd="0" presId="urn:microsoft.com/office/officeart/2005/8/layout/process4"/>
    <dgm:cxn modelId="{D9A5A9B9-B12F-41C3-92B7-E4A677B6A80B}" type="presParOf" srcId="{4D4619F7-B210-4312-8335-E30FDCAF4646}" destId="{85C45B79-4A8A-41E0-8DA2-EC87AED30DF1}" srcOrd="0" destOrd="0" presId="urn:microsoft.com/office/officeart/2005/8/layout/process4"/>
    <dgm:cxn modelId="{69B8D3D5-ED36-47B2-B0F4-6BF35410D601}" type="presParOf" srcId="{E50E1B88-70B8-4D51-88BD-D2AD6AC7AD37}" destId="{2234A9D4-CB7F-41A7-AE73-2A563E2D15E7}" srcOrd="7" destOrd="0" presId="urn:microsoft.com/office/officeart/2005/8/layout/process4"/>
    <dgm:cxn modelId="{AACBCE4C-77D7-4355-966A-16EF11C460CC}" type="presParOf" srcId="{E50E1B88-70B8-4D51-88BD-D2AD6AC7AD37}" destId="{ED75DDC4-D43F-4439-B356-9D34A075C434}" srcOrd="8" destOrd="0" presId="urn:microsoft.com/office/officeart/2005/8/layout/process4"/>
    <dgm:cxn modelId="{097FFA88-3561-4898-B4EC-088C72797B68}" type="presParOf" srcId="{ED75DDC4-D43F-4439-B356-9D34A075C434}" destId="{695F8E14-FEEB-4893-BC18-9E71C2B6686F}" srcOrd="0" destOrd="0" presId="urn:microsoft.com/office/officeart/2005/8/layout/process4"/>
    <dgm:cxn modelId="{000CCBB2-86DC-41F5-8E56-AE3948A14DAC}" type="presParOf" srcId="{E50E1B88-70B8-4D51-88BD-D2AD6AC7AD37}" destId="{702EBDDA-F08F-4F53-A5C5-4896552297FB}" srcOrd="9" destOrd="0" presId="urn:microsoft.com/office/officeart/2005/8/layout/process4"/>
    <dgm:cxn modelId="{9CDB15E1-EB3B-46AB-B565-C369E908D08D}" type="presParOf" srcId="{E50E1B88-70B8-4D51-88BD-D2AD6AC7AD37}" destId="{8A1B5721-6A54-4F06-9057-840134DF8310}" srcOrd="10" destOrd="0" presId="urn:microsoft.com/office/officeart/2005/8/layout/process4"/>
    <dgm:cxn modelId="{4B5D7435-EE73-4F5A-A524-739F8C8F1C50}" type="presParOf" srcId="{8A1B5721-6A54-4F06-9057-840134DF8310}" destId="{229228EB-0354-40E8-A987-4AFBE8B4C524}" srcOrd="0" destOrd="0" presId="urn:microsoft.com/office/officeart/2005/8/layout/process4"/>
    <dgm:cxn modelId="{79C4688C-967B-4669-A973-D5197AD44F3D}" type="presParOf" srcId="{8A1B5721-6A54-4F06-9057-840134DF8310}" destId="{4174A39C-792E-4BC3-AB5C-1AD0448959A8}" srcOrd="1" destOrd="0" presId="urn:microsoft.com/office/officeart/2005/8/layout/process4"/>
    <dgm:cxn modelId="{E43E2008-2B0A-43C8-8668-7C4361BB4B8A}" type="presParOf" srcId="{8A1B5721-6A54-4F06-9057-840134DF8310}" destId="{455F1B92-D753-4747-AD39-A76AF5124714}" srcOrd="2" destOrd="0" presId="urn:microsoft.com/office/officeart/2005/8/layout/process4"/>
    <dgm:cxn modelId="{1E2240D2-ABEC-47B6-ACA4-2DC14F2D36F5}" type="presParOf" srcId="{455F1B92-D753-4747-AD39-A76AF5124714}" destId="{F710F696-2DA3-48E9-80BF-8823A34286C8}" srcOrd="0" destOrd="0" presId="urn:microsoft.com/office/officeart/2005/8/layout/process4"/>
    <dgm:cxn modelId="{76E2FD45-56DA-402A-8C46-7A6EF3A6B384}" type="presParOf" srcId="{455F1B92-D753-4747-AD39-A76AF5124714}" destId="{BB3AB866-ADAA-45CE-8B93-CD9A827F8851}" srcOrd="1" destOrd="0" presId="urn:microsoft.com/office/officeart/2005/8/layout/process4"/>
    <dgm:cxn modelId="{1C009C41-6FBE-422B-B45A-A376F0C9B02F}" type="presParOf" srcId="{455F1B92-D753-4747-AD39-A76AF5124714}" destId="{719C5517-5993-45A4-B503-EE5D3AAA1114}" srcOrd="2" destOrd="0" presId="urn:microsoft.com/office/officeart/2005/8/layout/process4"/>
    <dgm:cxn modelId="{A1CEDC71-24B6-4DF8-89F0-A5F72A927CFC}" type="presParOf" srcId="{455F1B92-D753-4747-AD39-A76AF5124714}" destId="{3AFB50AF-DCDE-4E6E-B081-051F6F536100}" srcOrd="3" destOrd="0" presId="urn:microsoft.com/office/officeart/2005/8/layout/process4"/>
    <dgm:cxn modelId="{BA32F98F-FD7A-4263-A5F1-861D54E0AFF4}" type="presParOf" srcId="{455F1B92-D753-4747-AD39-A76AF5124714}" destId="{A8D1C292-EED3-430E-81F8-057C2B8EED8F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458A4C-BFAE-432D-BB64-5CC13A57574E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F5A697-A353-43A7-B5A1-593BCD3278E7}">
      <dgm:prSet custT="1"/>
      <dgm:spPr>
        <a:effectLst>
          <a:outerShdw blurRad="149987" dist="250190" dir="8460000" algn="tr" rotWithShape="0">
            <a:prstClr val="black">
              <a:alpha val="28000"/>
            </a:prstClr>
          </a:outerShdw>
        </a:effectLst>
      </dgm:spPr>
      <dgm:t>
        <a:bodyPr/>
        <a:lstStyle/>
        <a:p>
          <a:pPr algn="ctr" rtl="0"/>
          <a:r>
            <a:rPr lang="en-US" sz="24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1. ECDIS uses provided enumerations to restrict user input</a:t>
          </a:r>
          <a:endParaRPr lang="en-US" sz="24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119E9CCF-87AD-4097-AD26-40FEB578A7E2}" type="parTrans" cxnId="{AE1BAF3D-425B-45FF-8E37-AC266EEC7B0D}">
      <dgm:prSet/>
      <dgm:spPr/>
      <dgm:t>
        <a:bodyPr/>
        <a:lstStyle/>
        <a:p>
          <a:endParaRPr lang="en-US"/>
        </a:p>
      </dgm:t>
    </dgm:pt>
    <dgm:pt modelId="{D4CDC7E4-7E60-4988-B459-75934B06BAC8}" type="sibTrans" cxnId="{AE1BAF3D-425B-45FF-8E37-AC266EEC7B0D}">
      <dgm:prSet/>
      <dgm:spPr>
        <a:effectLst>
          <a:outerShdw blurRad="149987" dist="250190" dir="8460000" algn="tr" rotWithShape="0">
            <a:prstClr val="black">
              <a:alpha val="28000"/>
            </a:prstClr>
          </a:outerShdw>
        </a:effectLst>
      </dgm:spPr>
      <dgm:t>
        <a:bodyPr/>
        <a:lstStyle/>
        <a:p>
          <a:endParaRPr lang="en-US"/>
        </a:p>
      </dgm:t>
    </dgm:pt>
    <dgm:pt modelId="{756BF7EB-16F9-4373-9005-2353BA593EDE}">
      <dgm:prSet custT="1"/>
      <dgm:spPr>
        <a:effectLst>
          <a:outerShdw blurRad="149987" dist="250190" dir="8460000" algn="tr" rotWithShape="0">
            <a:prstClr val="black">
              <a:alpha val="28000"/>
            </a:prstClr>
          </a:outerShdw>
        </a:effectLst>
      </dgm:spPr>
      <dgm:t>
        <a:bodyPr/>
        <a:lstStyle/>
        <a:p>
          <a:pPr algn="ctr" rtl="0"/>
          <a:r>
            <a:rPr lang="en-US" sz="19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Combo boxes, etc.</a:t>
          </a:r>
          <a:endParaRPr lang="en-US" sz="19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16BE995C-F4F3-481D-9B0B-935863D3D359}" type="parTrans" cxnId="{56EB1CF0-4B15-4351-8B7A-D7FACFC1CEDA}">
      <dgm:prSet/>
      <dgm:spPr/>
      <dgm:t>
        <a:bodyPr/>
        <a:lstStyle/>
        <a:p>
          <a:endParaRPr lang="en-US"/>
        </a:p>
      </dgm:t>
    </dgm:pt>
    <dgm:pt modelId="{312765AB-225C-4E19-AF8D-8157A9C954D8}" type="sibTrans" cxnId="{56EB1CF0-4B15-4351-8B7A-D7FACFC1CEDA}">
      <dgm:prSet/>
      <dgm:spPr/>
      <dgm:t>
        <a:bodyPr/>
        <a:lstStyle/>
        <a:p>
          <a:endParaRPr lang="en-US"/>
        </a:p>
      </dgm:t>
    </dgm:pt>
    <dgm:pt modelId="{6A335124-3119-4372-B829-067F4AE8DF35}">
      <dgm:prSet custT="1"/>
      <dgm:spPr>
        <a:effectLst>
          <a:outerShdw blurRad="149987" dist="250190" dir="8460000" algn="tr" rotWithShape="0">
            <a:prstClr val="black">
              <a:alpha val="28000"/>
            </a:prstClr>
          </a:outerShdw>
        </a:effectLst>
      </dgm:spPr>
      <dgm:t>
        <a:bodyPr/>
        <a:lstStyle/>
        <a:p>
          <a:pPr rtl="0"/>
          <a:r>
            <a:rPr lang="en-US" sz="20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2. ECDIS generates simple XML document encoding context parameter values</a:t>
          </a:r>
          <a:br>
            <a:rPr lang="en-US" sz="20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</a:br>
          <a:r>
            <a:rPr lang="en-US" sz="20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/>
          </a:r>
          <a:br>
            <a:rPr lang="en-US" sz="20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</a:br>
          <a:r>
            <a:rPr lang="en-US" sz="1400" dirty="0" smtClean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&lt;parameter1&gt;</a:t>
          </a:r>
          <a:r>
            <a:rPr lang="en-US" sz="14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value1</a:t>
          </a:r>
          <a:r>
            <a:rPr lang="en-US" sz="1400" dirty="0" smtClean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&lt;/parameter1&gt;</a:t>
          </a:r>
          <a:br>
            <a:rPr lang="en-US" sz="1400" dirty="0" smtClean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</a:br>
          <a:r>
            <a:rPr lang="en-US" sz="1400" dirty="0" smtClean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&lt;parameter2&gt;</a:t>
          </a:r>
          <a:r>
            <a:rPr lang="en-US" sz="14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value2</a:t>
          </a:r>
          <a:r>
            <a:rPr lang="en-US" sz="1400" dirty="0" smtClean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&lt;/parameter2&gt;</a:t>
          </a:r>
          <a:endParaRPr lang="en-US" sz="1400" dirty="0">
            <a:solidFill>
              <a:schemeClr val="tx1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10A00D90-9658-4F60-A1DB-619AC96DC635}" type="parTrans" cxnId="{BCBB8FA8-BC7F-4FD9-A553-94814537E7A3}">
      <dgm:prSet/>
      <dgm:spPr/>
      <dgm:t>
        <a:bodyPr/>
        <a:lstStyle/>
        <a:p>
          <a:endParaRPr lang="en-US"/>
        </a:p>
      </dgm:t>
    </dgm:pt>
    <dgm:pt modelId="{18B829B1-2A4D-4AC3-8384-5D45B6430459}" type="sibTrans" cxnId="{BCBB8FA8-BC7F-4FD9-A553-94814537E7A3}">
      <dgm:prSet/>
      <dgm:spPr>
        <a:effectLst>
          <a:outerShdw blurRad="149987" dist="250190" dir="8460000" algn="tr" rotWithShape="0">
            <a:prstClr val="black">
              <a:alpha val="28000"/>
            </a:prstClr>
          </a:outerShdw>
        </a:effectLst>
      </dgm:spPr>
      <dgm:t>
        <a:bodyPr/>
        <a:lstStyle/>
        <a:p>
          <a:endParaRPr lang="en-US"/>
        </a:p>
      </dgm:t>
    </dgm:pt>
    <dgm:pt modelId="{088A90D6-8218-491A-87DB-B981492EE414}">
      <dgm:prSet/>
      <dgm:spPr>
        <a:effectLst>
          <a:outerShdw blurRad="149987" dist="250190" dir="8460000" algn="tr" rotWithShape="0">
            <a:prstClr val="black">
              <a:alpha val="28000"/>
            </a:prstClr>
          </a:outerShdw>
        </a:effectLst>
      </dgm:spPr>
      <dgm:t>
        <a:bodyPr/>
        <a:lstStyle/>
        <a:p>
          <a:pPr rtl="0"/>
          <a:r>
            <a:rPr lang="en-US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3. ECDIS determines enabled parameters</a:t>
          </a:r>
          <a:endParaRPr lang="en-US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787B4386-5E20-4F31-A2BD-B778DF65AABD}" type="parTrans" cxnId="{AC51CFD7-995D-4221-99F9-0CF98B358318}">
      <dgm:prSet/>
      <dgm:spPr/>
      <dgm:t>
        <a:bodyPr/>
        <a:lstStyle/>
        <a:p>
          <a:endParaRPr lang="en-US"/>
        </a:p>
      </dgm:t>
    </dgm:pt>
    <dgm:pt modelId="{3085D1E8-7C23-4490-A28D-3447B303FAEB}" type="sibTrans" cxnId="{AC51CFD7-995D-4221-99F9-0CF98B358318}">
      <dgm:prSet/>
      <dgm:spPr>
        <a:effectLst>
          <a:outerShdw blurRad="149987" dist="250190" dir="8460000" algn="tr" rotWithShape="0">
            <a:prstClr val="black">
              <a:alpha val="28000"/>
            </a:prstClr>
          </a:outerShdw>
        </a:effectLst>
      </dgm:spPr>
      <dgm:t>
        <a:bodyPr/>
        <a:lstStyle/>
        <a:p>
          <a:endParaRPr lang="en-US"/>
        </a:p>
      </dgm:t>
    </dgm:pt>
    <dgm:pt modelId="{5932FF69-3F8C-45EA-96D7-FEE2F28359CB}">
      <dgm:prSet/>
      <dgm:spPr>
        <a:effectLst>
          <a:outerShdw blurRad="149987" dist="250190" dir="8460000" algn="tr" rotWithShape="0">
            <a:prstClr val="black">
              <a:alpha val="28000"/>
            </a:prstClr>
          </a:outerShdw>
        </a:effectLst>
      </dgm:spPr>
      <dgm:t>
        <a:bodyPr/>
        <a:lstStyle/>
        <a:p>
          <a:pPr algn="ctr" rtl="0"/>
          <a:r>
            <a:rPr lang="en-US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4. For each enabled context parameter</a:t>
          </a:r>
          <a:endParaRPr lang="en-US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0FA19AC5-B092-4FE8-922C-806CCDBE183C}" type="parTrans" cxnId="{11587BE8-78CF-4C94-95D7-F04FA9922B2A}">
      <dgm:prSet/>
      <dgm:spPr/>
      <dgm:t>
        <a:bodyPr/>
        <a:lstStyle/>
        <a:p>
          <a:endParaRPr lang="en-US"/>
        </a:p>
      </dgm:t>
    </dgm:pt>
    <dgm:pt modelId="{9FF80A4B-A4B7-400D-95A3-66BFF4009677}" type="sibTrans" cxnId="{11587BE8-78CF-4C94-95D7-F04FA9922B2A}">
      <dgm:prSet/>
      <dgm:spPr/>
      <dgm:t>
        <a:bodyPr/>
        <a:lstStyle/>
        <a:p>
          <a:endParaRPr lang="en-US"/>
        </a:p>
      </dgm:t>
    </dgm:pt>
    <dgm:pt modelId="{068571BA-B078-4B3B-A473-936657D42389}">
      <dgm:prSet/>
      <dgm:spPr>
        <a:effectLst>
          <a:outerShdw blurRad="149987" dist="250190" dir="8460000" algn="tr" rotWithShape="0">
            <a:prstClr val="black">
              <a:alpha val="28000"/>
            </a:prstClr>
          </a:outerShdw>
        </a:effectLst>
      </dgm:spPr>
      <dgm:t>
        <a:bodyPr/>
        <a:lstStyle/>
        <a:p>
          <a:pPr algn="ctr" rtl="0"/>
          <a:r>
            <a:rPr lang="en-US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ECDIS processes validation rules and ensures all evaluate to true</a:t>
          </a:r>
          <a:endParaRPr lang="en-US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D57D6F38-EDC7-4A63-9D4F-B5198F180872}" type="parTrans" cxnId="{0CB8BE08-9DBE-4EA7-BDFE-7B683DA6B9DC}">
      <dgm:prSet/>
      <dgm:spPr/>
      <dgm:t>
        <a:bodyPr/>
        <a:lstStyle/>
        <a:p>
          <a:endParaRPr lang="en-US"/>
        </a:p>
      </dgm:t>
    </dgm:pt>
    <dgm:pt modelId="{3F6B4CFE-2F2C-4E61-BF37-CF29B0479783}" type="sibTrans" cxnId="{0CB8BE08-9DBE-4EA7-BDFE-7B683DA6B9DC}">
      <dgm:prSet/>
      <dgm:spPr/>
      <dgm:t>
        <a:bodyPr/>
        <a:lstStyle/>
        <a:p>
          <a:endParaRPr lang="en-US"/>
        </a:p>
      </dgm:t>
    </dgm:pt>
    <dgm:pt modelId="{2BE97E89-EF01-4D29-8666-FD3DAA053082}" type="pres">
      <dgm:prSet presAssocID="{40458A4C-BFAE-432D-BB64-5CC13A57574E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AD079FF-C3BB-44FD-9D6B-4733C4ECD7BD}" type="pres">
      <dgm:prSet presAssocID="{E3F5A697-A353-43A7-B5A1-593BCD3278E7}" presName="compNode" presStyleCnt="0"/>
      <dgm:spPr/>
    </dgm:pt>
    <dgm:pt modelId="{1D14D2FC-6BED-47A9-9DD4-23D18E5F7CD6}" type="pres">
      <dgm:prSet presAssocID="{E3F5A697-A353-43A7-B5A1-593BCD3278E7}" presName="dummyConnPt" presStyleCnt="0"/>
      <dgm:spPr/>
    </dgm:pt>
    <dgm:pt modelId="{3935EF13-445B-47A4-839C-66C27EDDA536}" type="pres">
      <dgm:prSet presAssocID="{E3F5A697-A353-43A7-B5A1-593BCD3278E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0BDAE-231C-41C9-B0B2-B2619E68A359}" type="pres">
      <dgm:prSet presAssocID="{D4CDC7E4-7E60-4988-B459-75934B06BAC8}" presName="sibTrans" presStyleLbl="bgSibTrans2D1" presStyleIdx="0" presStyleCnt="3"/>
      <dgm:spPr/>
      <dgm:t>
        <a:bodyPr/>
        <a:lstStyle/>
        <a:p>
          <a:endParaRPr lang="en-US"/>
        </a:p>
      </dgm:t>
    </dgm:pt>
    <dgm:pt modelId="{06762CFA-B577-4B5D-81BC-241EA439EB3A}" type="pres">
      <dgm:prSet presAssocID="{6A335124-3119-4372-B829-067F4AE8DF35}" presName="compNode" presStyleCnt="0"/>
      <dgm:spPr/>
    </dgm:pt>
    <dgm:pt modelId="{3CCB30BB-DD0A-4576-BCE5-5246AEE7CE5C}" type="pres">
      <dgm:prSet presAssocID="{6A335124-3119-4372-B829-067F4AE8DF35}" presName="dummyConnPt" presStyleCnt="0"/>
      <dgm:spPr/>
    </dgm:pt>
    <dgm:pt modelId="{67C5D5A0-6686-402F-B272-C7DFC57E95C1}" type="pres">
      <dgm:prSet presAssocID="{6A335124-3119-4372-B829-067F4AE8DF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81C3E-DD69-4B3B-8DEC-B7AD6DD75CFD}" type="pres">
      <dgm:prSet presAssocID="{18B829B1-2A4D-4AC3-8384-5D45B6430459}" presName="sibTrans" presStyleLbl="bgSibTrans2D1" presStyleIdx="1" presStyleCnt="3"/>
      <dgm:spPr/>
      <dgm:t>
        <a:bodyPr/>
        <a:lstStyle/>
        <a:p>
          <a:endParaRPr lang="en-US"/>
        </a:p>
      </dgm:t>
    </dgm:pt>
    <dgm:pt modelId="{73C7990B-86C7-4575-9F62-44F51D11BEEF}" type="pres">
      <dgm:prSet presAssocID="{088A90D6-8218-491A-87DB-B981492EE414}" presName="compNode" presStyleCnt="0"/>
      <dgm:spPr/>
    </dgm:pt>
    <dgm:pt modelId="{78060E7D-3FAA-44DE-AA23-DE941CF851BE}" type="pres">
      <dgm:prSet presAssocID="{088A90D6-8218-491A-87DB-B981492EE414}" presName="dummyConnPt" presStyleCnt="0"/>
      <dgm:spPr/>
    </dgm:pt>
    <dgm:pt modelId="{50611E9E-C5C6-4869-993D-7E068FBD181B}" type="pres">
      <dgm:prSet presAssocID="{088A90D6-8218-491A-87DB-B981492EE41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997AE-A530-4825-B4B1-91C967D6DC3C}" type="pres">
      <dgm:prSet presAssocID="{3085D1E8-7C23-4490-A28D-3447B303FAEB}" presName="sibTrans" presStyleLbl="bgSibTrans2D1" presStyleIdx="2" presStyleCnt="3"/>
      <dgm:spPr/>
      <dgm:t>
        <a:bodyPr/>
        <a:lstStyle/>
        <a:p>
          <a:endParaRPr lang="en-US"/>
        </a:p>
      </dgm:t>
    </dgm:pt>
    <dgm:pt modelId="{B2130BB2-0598-4FF0-BD75-B1E55A8B9B6D}" type="pres">
      <dgm:prSet presAssocID="{5932FF69-3F8C-45EA-96D7-FEE2F28359CB}" presName="compNode" presStyleCnt="0"/>
      <dgm:spPr/>
    </dgm:pt>
    <dgm:pt modelId="{253C9877-9FD9-4FA2-825A-371186E69CF4}" type="pres">
      <dgm:prSet presAssocID="{5932FF69-3F8C-45EA-96D7-FEE2F28359CB}" presName="dummyConnPt" presStyleCnt="0"/>
      <dgm:spPr/>
    </dgm:pt>
    <dgm:pt modelId="{359E48BB-D6DB-4E9D-9068-6BBB027D6232}" type="pres">
      <dgm:prSet presAssocID="{5932FF69-3F8C-45EA-96D7-FEE2F28359C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EB1CF0-4B15-4351-8B7A-D7FACFC1CEDA}" srcId="{E3F5A697-A353-43A7-B5A1-593BCD3278E7}" destId="{756BF7EB-16F9-4373-9005-2353BA593EDE}" srcOrd="0" destOrd="0" parTransId="{16BE995C-F4F3-481D-9B0B-935863D3D359}" sibTransId="{312765AB-225C-4E19-AF8D-8157A9C954D8}"/>
    <dgm:cxn modelId="{CAAA5780-4112-40F3-8B31-65BC98E879EF}" type="presOf" srcId="{756BF7EB-16F9-4373-9005-2353BA593EDE}" destId="{3935EF13-445B-47A4-839C-66C27EDDA536}" srcOrd="0" destOrd="1" presId="urn:microsoft.com/office/officeart/2005/8/layout/bProcess4"/>
    <dgm:cxn modelId="{12F74097-A943-40B7-8D9A-FAB6DE17D1F4}" type="presOf" srcId="{088A90D6-8218-491A-87DB-B981492EE414}" destId="{50611E9E-C5C6-4869-993D-7E068FBD181B}" srcOrd="0" destOrd="0" presId="urn:microsoft.com/office/officeart/2005/8/layout/bProcess4"/>
    <dgm:cxn modelId="{458CD5A7-8042-4AE0-8A86-B91049B222B3}" type="presOf" srcId="{40458A4C-BFAE-432D-BB64-5CC13A57574E}" destId="{2BE97E89-EF01-4D29-8666-FD3DAA053082}" srcOrd="0" destOrd="0" presId="urn:microsoft.com/office/officeart/2005/8/layout/bProcess4"/>
    <dgm:cxn modelId="{0BD16D51-9C1D-40AB-8E4E-CE16F7463D69}" type="presOf" srcId="{6A335124-3119-4372-B829-067F4AE8DF35}" destId="{67C5D5A0-6686-402F-B272-C7DFC57E95C1}" srcOrd="0" destOrd="0" presId="urn:microsoft.com/office/officeart/2005/8/layout/bProcess4"/>
    <dgm:cxn modelId="{0CB8BE08-9DBE-4EA7-BDFE-7B683DA6B9DC}" srcId="{5932FF69-3F8C-45EA-96D7-FEE2F28359CB}" destId="{068571BA-B078-4B3B-A473-936657D42389}" srcOrd="0" destOrd="0" parTransId="{D57D6F38-EDC7-4A63-9D4F-B5198F180872}" sibTransId="{3F6B4CFE-2F2C-4E61-BF37-CF29B0479783}"/>
    <dgm:cxn modelId="{AE1BAF3D-425B-45FF-8E37-AC266EEC7B0D}" srcId="{40458A4C-BFAE-432D-BB64-5CC13A57574E}" destId="{E3F5A697-A353-43A7-B5A1-593BCD3278E7}" srcOrd="0" destOrd="0" parTransId="{119E9CCF-87AD-4097-AD26-40FEB578A7E2}" sibTransId="{D4CDC7E4-7E60-4988-B459-75934B06BAC8}"/>
    <dgm:cxn modelId="{D26931D8-1FF6-48A1-8C89-77284556C6F4}" type="presOf" srcId="{068571BA-B078-4B3B-A473-936657D42389}" destId="{359E48BB-D6DB-4E9D-9068-6BBB027D6232}" srcOrd="0" destOrd="1" presId="urn:microsoft.com/office/officeart/2005/8/layout/bProcess4"/>
    <dgm:cxn modelId="{83281B92-F381-4839-A630-38437723F351}" type="presOf" srcId="{D4CDC7E4-7E60-4988-B459-75934B06BAC8}" destId="{C7A0BDAE-231C-41C9-B0B2-B2619E68A359}" srcOrd="0" destOrd="0" presId="urn:microsoft.com/office/officeart/2005/8/layout/bProcess4"/>
    <dgm:cxn modelId="{6ED847E2-2781-47A9-8835-42E2B9EDDC6C}" type="presOf" srcId="{3085D1E8-7C23-4490-A28D-3447B303FAEB}" destId="{A6D997AE-A530-4825-B4B1-91C967D6DC3C}" srcOrd="0" destOrd="0" presId="urn:microsoft.com/office/officeart/2005/8/layout/bProcess4"/>
    <dgm:cxn modelId="{64F7A3A4-3914-43B1-A081-079951A4F89C}" type="presOf" srcId="{5932FF69-3F8C-45EA-96D7-FEE2F28359CB}" destId="{359E48BB-D6DB-4E9D-9068-6BBB027D6232}" srcOrd="0" destOrd="0" presId="urn:microsoft.com/office/officeart/2005/8/layout/bProcess4"/>
    <dgm:cxn modelId="{BCBB8FA8-BC7F-4FD9-A553-94814537E7A3}" srcId="{40458A4C-BFAE-432D-BB64-5CC13A57574E}" destId="{6A335124-3119-4372-B829-067F4AE8DF35}" srcOrd="1" destOrd="0" parTransId="{10A00D90-9658-4F60-A1DB-619AC96DC635}" sibTransId="{18B829B1-2A4D-4AC3-8384-5D45B6430459}"/>
    <dgm:cxn modelId="{11587BE8-78CF-4C94-95D7-F04FA9922B2A}" srcId="{40458A4C-BFAE-432D-BB64-5CC13A57574E}" destId="{5932FF69-3F8C-45EA-96D7-FEE2F28359CB}" srcOrd="3" destOrd="0" parTransId="{0FA19AC5-B092-4FE8-922C-806CCDBE183C}" sibTransId="{9FF80A4B-A4B7-400D-95A3-66BFF4009677}"/>
    <dgm:cxn modelId="{D905AB1B-E007-4224-B373-9052FEF7EF93}" type="presOf" srcId="{E3F5A697-A353-43A7-B5A1-593BCD3278E7}" destId="{3935EF13-445B-47A4-839C-66C27EDDA536}" srcOrd="0" destOrd="0" presId="urn:microsoft.com/office/officeart/2005/8/layout/bProcess4"/>
    <dgm:cxn modelId="{5C5C7F0C-34CD-41F7-8DBA-25898F33082C}" type="presOf" srcId="{18B829B1-2A4D-4AC3-8384-5D45B6430459}" destId="{6AB81C3E-DD69-4B3B-8DEC-B7AD6DD75CFD}" srcOrd="0" destOrd="0" presId="urn:microsoft.com/office/officeart/2005/8/layout/bProcess4"/>
    <dgm:cxn modelId="{AC51CFD7-995D-4221-99F9-0CF98B358318}" srcId="{40458A4C-BFAE-432D-BB64-5CC13A57574E}" destId="{088A90D6-8218-491A-87DB-B981492EE414}" srcOrd="2" destOrd="0" parTransId="{787B4386-5E20-4F31-A2BD-B778DF65AABD}" sibTransId="{3085D1E8-7C23-4490-A28D-3447B303FAEB}"/>
    <dgm:cxn modelId="{1B6650E4-DCC7-4122-BA52-9F2D3874E5B2}" type="presParOf" srcId="{2BE97E89-EF01-4D29-8666-FD3DAA053082}" destId="{3AD079FF-C3BB-44FD-9D6B-4733C4ECD7BD}" srcOrd="0" destOrd="0" presId="urn:microsoft.com/office/officeart/2005/8/layout/bProcess4"/>
    <dgm:cxn modelId="{3926BFAC-5726-42A2-8385-1CB481BBC970}" type="presParOf" srcId="{3AD079FF-C3BB-44FD-9D6B-4733C4ECD7BD}" destId="{1D14D2FC-6BED-47A9-9DD4-23D18E5F7CD6}" srcOrd="0" destOrd="0" presId="urn:microsoft.com/office/officeart/2005/8/layout/bProcess4"/>
    <dgm:cxn modelId="{D25285B8-1BD5-440E-88E4-E7404C81B1F4}" type="presParOf" srcId="{3AD079FF-C3BB-44FD-9D6B-4733C4ECD7BD}" destId="{3935EF13-445B-47A4-839C-66C27EDDA536}" srcOrd="1" destOrd="0" presId="urn:microsoft.com/office/officeart/2005/8/layout/bProcess4"/>
    <dgm:cxn modelId="{32258C12-9217-4237-BED7-EA43CF40392C}" type="presParOf" srcId="{2BE97E89-EF01-4D29-8666-FD3DAA053082}" destId="{C7A0BDAE-231C-41C9-B0B2-B2619E68A359}" srcOrd="1" destOrd="0" presId="urn:microsoft.com/office/officeart/2005/8/layout/bProcess4"/>
    <dgm:cxn modelId="{2D3D3BD6-E3B8-4974-8006-68189E269DCF}" type="presParOf" srcId="{2BE97E89-EF01-4D29-8666-FD3DAA053082}" destId="{06762CFA-B577-4B5D-81BC-241EA439EB3A}" srcOrd="2" destOrd="0" presId="urn:microsoft.com/office/officeart/2005/8/layout/bProcess4"/>
    <dgm:cxn modelId="{81E94ADD-059C-4C66-BF06-05F7895B5DEF}" type="presParOf" srcId="{06762CFA-B577-4B5D-81BC-241EA439EB3A}" destId="{3CCB30BB-DD0A-4576-BCE5-5246AEE7CE5C}" srcOrd="0" destOrd="0" presId="urn:microsoft.com/office/officeart/2005/8/layout/bProcess4"/>
    <dgm:cxn modelId="{F8B23C79-0624-48FE-A48E-10B5195C41C0}" type="presParOf" srcId="{06762CFA-B577-4B5D-81BC-241EA439EB3A}" destId="{67C5D5A0-6686-402F-B272-C7DFC57E95C1}" srcOrd="1" destOrd="0" presId="urn:microsoft.com/office/officeart/2005/8/layout/bProcess4"/>
    <dgm:cxn modelId="{45619F6E-3974-4497-923F-8F2A26A4E905}" type="presParOf" srcId="{2BE97E89-EF01-4D29-8666-FD3DAA053082}" destId="{6AB81C3E-DD69-4B3B-8DEC-B7AD6DD75CFD}" srcOrd="3" destOrd="0" presId="urn:microsoft.com/office/officeart/2005/8/layout/bProcess4"/>
    <dgm:cxn modelId="{758D2F18-7676-47CF-9C03-6F4E3D18D8F5}" type="presParOf" srcId="{2BE97E89-EF01-4D29-8666-FD3DAA053082}" destId="{73C7990B-86C7-4575-9F62-44F51D11BEEF}" srcOrd="4" destOrd="0" presId="urn:microsoft.com/office/officeart/2005/8/layout/bProcess4"/>
    <dgm:cxn modelId="{CC26A94A-B688-4C37-A99F-84EDD0E05300}" type="presParOf" srcId="{73C7990B-86C7-4575-9F62-44F51D11BEEF}" destId="{78060E7D-3FAA-44DE-AA23-DE941CF851BE}" srcOrd="0" destOrd="0" presId="urn:microsoft.com/office/officeart/2005/8/layout/bProcess4"/>
    <dgm:cxn modelId="{B9203D48-24CD-40F2-8267-AA5752279683}" type="presParOf" srcId="{73C7990B-86C7-4575-9F62-44F51D11BEEF}" destId="{50611E9E-C5C6-4869-993D-7E068FBD181B}" srcOrd="1" destOrd="0" presId="urn:microsoft.com/office/officeart/2005/8/layout/bProcess4"/>
    <dgm:cxn modelId="{9954062D-ADDA-4F99-9DEF-D3D4F52CA077}" type="presParOf" srcId="{2BE97E89-EF01-4D29-8666-FD3DAA053082}" destId="{A6D997AE-A530-4825-B4B1-91C967D6DC3C}" srcOrd="5" destOrd="0" presId="urn:microsoft.com/office/officeart/2005/8/layout/bProcess4"/>
    <dgm:cxn modelId="{4B486D19-09F7-4449-9FBC-412D17E48DAA}" type="presParOf" srcId="{2BE97E89-EF01-4D29-8666-FD3DAA053082}" destId="{B2130BB2-0598-4FF0-BD75-B1E55A8B9B6D}" srcOrd="6" destOrd="0" presId="urn:microsoft.com/office/officeart/2005/8/layout/bProcess4"/>
    <dgm:cxn modelId="{B0F96299-A593-4BA9-893D-BF00F2BF22FE}" type="presParOf" srcId="{B2130BB2-0598-4FF0-BD75-B1E55A8B9B6D}" destId="{253C9877-9FD9-4FA2-825A-371186E69CF4}" srcOrd="0" destOrd="0" presId="urn:microsoft.com/office/officeart/2005/8/layout/bProcess4"/>
    <dgm:cxn modelId="{AE02C9BA-BBD4-449E-81AB-6EDFFA6DBECC}" type="presParOf" srcId="{B2130BB2-0598-4FF0-BD75-B1E55A8B9B6D}" destId="{359E48BB-D6DB-4E9D-9068-6BBB027D623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CD6BCD-E2F0-4A01-B073-8E5918AA2D68}" type="doc">
      <dgm:prSet loTypeId="urn:microsoft.com/office/officeart/2005/8/layout/vList6" loCatId="process" qsTypeId="urn:microsoft.com/office/officeart/2005/8/quickstyle/simple1" qsCatId="simple" csTypeId="urn:microsoft.com/office/officeart/2005/8/colors/colorful5" csCatId="colorful" phldr="1"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</dgm:spPr>
      <dgm:t>
        <a:bodyPr/>
        <a:lstStyle/>
        <a:p>
          <a:endParaRPr lang="en-US"/>
        </a:p>
      </dgm:t>
    </dgm:pt>
    <dgm:pt modelId="{95A039B5-8825-4991-BF4C-E6978A67E1B0}">
      <dgm:prSet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Prepare Change Forms</a:t>
          </a:r>
          <a:endParaRPr lang="en-US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4DA245B7-58F1-4B02-974B-675E91E3F3AE}" type="parTrans" cxnId="{2036FF24-FE3D-4DD9-A6CD-333D81AC031E}">
      <dgm:prSet/>
      <dgm:spPr/>
      <dgm:t>
        <a:bodyPr/>
        <a:lstStyle/>
        <a:p>
          <a:endParaRPr lang="en-US"/>
        </a:p>
      </dgm:t>
    </dgm:pt>
    <dgm:pt modelId="{19DB92E4-1C3A-49EF-AF67-3C529D37EDAB}" type="sibTrans" cxnId="{2036FF24-FE3D-4DD9-A6CD-333D81AC031E}">
      <dgm:prSet/>
      <dgm:spPr/>
      <dgm:t>
        <a:bodyPr/>
        <a:lstStyle/>
        <a:p>
          <a:endParaRPr lang="en-US"/>
        </a:p>
      </dgm:t>
    </dgm:pt>
    <dgm:pt modelId="{5C0F675C-6C51-461E-98EA-C4A6EDB4A164}">
      <dgm:prSet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Present to Working Group</a:t>
          </a:r>
          <a:endParaRPr lang="en-US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95523035-0586-4C5D-A0C0-FFE3586ABBAF}" type="parTrans" cxnId="{A2CF9442-64C8-4D30-9D51-A5F5705E1096}">
      <dgm:prSet/>
      <dgm:spPr/>
      <dgm:t>
        <a:bodyPr/>
        <a:lstStyle/>
        <a:p>
          <a:endParaRPr lang="en-US"/>
        </a:p>
      </dgm:t>
    </dgm:pt>
    <dgm:pt modelId="{59B76D47-F3B2-4FCE-AB75-F470ADACE35D}" type="sibTrans" cxnId="{A2CF9442-64C8-4D30-9D51-A5F5705E1096}">
      <dgm:prSet/>
      <dgm:spPr/>
      <dgm:t>
        <a:bodyPr/>
        <a:lstStyle/>
        <a:p>
          <a:endParaRPr lang="en-US"/>
        </a:p>
      </dgm:t>
    </dgm:pt>
    <dgm:pt modelId="{93BC1ECF-A112-4BD7-86AB-265B47EDF04F}" type="pres">
      <dgm:prSet presAssocID="{93CD6BCD-E2F0-4A01-B073-8E5918AA2D6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DE0EF17-FC39-4F18-AB3F-A71DE8372E0F}" type="pres">
      <dgm:prSet presAssocID="{95A039B5-8825-4991-BF4C-E6978A67E1B0}" presName="linNode" presStyleCnt="0"/>
      <dgm:spPr/>
      <dgm:t>
        <a:bodyPr/>
        <a:lstStyle/>
        <a:p>
          <a:endParaRPr lang="en-US"/>
        </a:p>
      </dgm:t>
    </dgm:pt>
    <dgm:pt modelId="{66938FCE-EABC-4A82-8F1C-899E02EBE0BC}" type="pres">
      <dgm:prSet presAssocID="{95A039B5-8825-4991-BF4C-E6978A67E1B0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3F0F6E-82E2-40FD-92AE-FA23717D0E2D}" type="pres">
      <dgm:prSet presAssocID="{95A039B5-8825-4991-BF4C-E6978A67E1B0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C57521-D637-4993-B06A-F235B7549A3C}" type="pres">
      <dgm:prSet presAssocID="{19DB92E4-1C3A-49EF-AF67-3C529D37EDAB}" presName="spacing" presStyleCnt="0"/>
      <dgm:spPr/>
      <dgm:t>
        <a:bodyPr/>
        <a:lstStyle/>
        <a:p>
          <a:endParaRPr lang="en-US"/>
        </a:p>
      </dgm:t>
    </dgm:pt>
    <dgm:pt modelId="{6F343935-CA28-4C2C-9FA5-3F793B84073F}" type="pres">
      <dgm:prSet presAssocID="{5C0F675C-6C51-461E-98EA-C4A6EDB4A164}" presName="linNode" presStyleCnt="0"/>
      <dgm:spPr/>
      <dgm:t>
        <a:bodyPr/>
        <a:lstStyle/>
        <a:p>
          <a:endParaRPr lang="en-US"/>
        </a:p>
      </dgm:t>
    </dgm:pt>
    <dgm:pt modelId="{A7B02D5B-6BD8-41C7-8953-02FCED1E9E62}" type="pres">
      <dgm:prSet presAssocID="{5C0F675C-6C51-461E-98EA-C4A6EDB4A164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6A12C-253A-45AE-9D2F-9BBA0DA9EDA6}" type="pres">
      <dgm:prSet presAssocID="{5C0F675C-6C51-461E-98EA-C4A6EDB4A164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14E443-FFE4-422A-ADB8-E034D69CB3FE}" type="presOf" srcId="{95A039B5-8825-4991-BF4C-E6978A67E1B0}" destId="{66938FCE-EABC-4A82-8F1C-899E02EBE0BC}" srcOrd="0" destOrd="0" presId="urn:microsoft.com/office/officeart/2005/8/layout/vList6"/>
    <dgm:cxn modelId="{E7FD8F66-C2B7-431A-A7A3-76EF70ED54E4}" type="presOf" srcId="{5C0F675C-6C51-461E-98EA-C4A6EDB4A164}" destId="{A7B02D5B-6BD8-41C7-8953-02FCED1E9E62}" srcOrd="0" destOrd="0" presId="urn:microsoft.com/office/officeart/2005/8/layout/vList6"/>
    <dgm:cxn modelId="{6FFADF30-2DD9-41C4-9AB7-BE57937C1DE9}" type="presOf" srcId="{93CD6BCD-E2F0-4A01-B073-8E5918AA2D68}" destId="{93BC1ECF-A112-4BD7-86AB-265B47EDF04F}" srcOrd="0" destOrd="0" presId="urn:microsoft.com/office/officeart/2005/8/layout/vList6"/>
    <dgm:cxn modelId="{2036FF24-FE3D-4DD9-A6CD-333D81AC031E}" srcId="{93CD6BCD-E2F0-4A01-B073-8E5918AA2D68}" destId="{95A039B5-8825-4991-BF4C-E6978A67E1B0}" srcOrd="0" destOrd="0" parTransId="{4DA245B7-58F1-4B02-974B-675E91E3F3AE}" sibTransId="{19DB92E4-1C3A-49EF-AF67-3C529D37EDAB}"/>
    <dgm:cxn modelId="{A2CF9442-64C8-4D30-9D51-A5F5705E1096}" srcId="{93CD6BCD-E2F0-4A01-B073-8E5918AA2D68}" destId="{5C0F675C-6C51-461E-98EA-C4A6EDB4A164}" srcOrd="1" destOrd="0" parTransId="{95523035-0586-4C5D-A0C0-FFE3586ABBAF}" sibTransId="{59B76D47-F3B2-4FCE-AB75-F470ADACE35D}"/>
    <dgm:cxn modelId="{407BCE22-E832-4220-8C86-D4396CABDF6C}" type="presParOf" srcId="{93BC1ECF-A112-4BD7-86AB-265B47EDF04F}" destId="{3DE0EF17-FC39-4F18-AB3F-A71DE8372E0F}" srcOrd="0" destOrd="0" presId="urn:microsoft.com/office/officeart/2005/8/layout/vList6"/>
    <dgm:cxn modelId="{44DA4103-1D59-4D0D-BEE0-76E659155695}" type="presParOf" srcId="{3DE0EF17-FC39-4F18-AB3F-A71DE8372E0F}" destId="{66938FCE-EABC-4A82-8F1C-899E02EBE0BC}" srcOrd="0" destOrd="0" presId="urn:microsoft.com/office/officeart/2005/8/layout/vList6"/>
    <dgm:cxn modelId="{543D0FD4-0A7D-4421-8623-99E01CFC1FDB}" type="presParOf" srcId="{3DE0EF17-FC39-4F18-AB3F-A71DE8372E0F}" destId="{BF3F0F6E-82E2-40FD-92AE-FA23717D0E2D}" srcOrd="1" destOrd="0" presId="urn:microsoft.com/office/officeart/2005/8/layout/vList6"/>
    <dgm:cxn modelId="{7E120DCB-15DB-498F-BE24-976E86860075}" type="presParOf" srcId="{93BC1ECF-A112-4BD7-86AB-265B47EDF04F}" destId="{7DC57521-D637-4993-B06A-F235B7549A3C}" srcOrd="1" destOrd="0" presId="urn:microsoft.com/office/officeart/2005/8/layout/vList6"/>
    <dgm:cxn modelId="{50C48E2B-878D-4224-8F4F-DE2D1EC32BBB}" type="presParOf" srcId="{93BC1ECF-A112-4BD7-86AB-265B47EDF04F}" destId="{6F343935-CA28-4C2C-9FA5-3F793B84073F}" srcOrd="2" destOrd="0" presId="urn:microsoft.com/office/officeart/2005/8/layout/vList6"/>
    <dgm:cxn modelId="{8E5C7300-88EF-4B4A-8F8D-268047F8BB66}" type="presParOf" srcId="{6F343935-CA28-4C2C-9FA5-3F793B84073F}" destId="{A7B02D5B-6BD8-41C7-8953-02FCED1E9E62}" srcOrd="0" destOrd="0" presId="urn:microsoft.com/office/officeart/2005/8/layout/vList6"/>
    <dgm:cxn modelId="{A66D6B31-19A1-4EF5-9FC2-F693F1A194F8}" type="presParOf" srcId="{6F343935-CA28-4C2C-9FA5-3F793B84073F}" destId="{0366A12C-253A-45AE-9D2F-9BBA0DA9EDA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2F927-8589-4324-83C0-BCAF8EED859C}">
      <dsp:nvSpPr>
        <dsp:cNvPr id="0" name=""/>
        <dsp:cNvSpPr/>
      </dsp:nvSpPr>
      <dsp:spPr>
        <a:xfrm>
          <a:off x="0" y="3736288"/>
          <a:ext cx="10515600" cy="612969"/>
        </a:xfrm>
        <a:prstGeom prst="rec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Portrayal Processing</a:t>
          </a:r>
          <a:endParaRPr lang="en-US" sz="24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0" y="3736288"/>
        <a:ext cx="10515600" cy="612969"/>
      </dsp:txXfrm>
    </dsp:sp>
    <dsp:sp modelId="{23DF05C9-0906-4BE9-A351-BEA9B9EE064E}">
      <dsp:nvSpPr>
        <dsp:cNvPr id="0" name=""/>
        <dsp:cNvSpPr/>
      </dsp:nvSpPr>
      <dsp:spPr>
        <a:xfrm rot="10800000">
          <a:off x="0" y="2802736"/>
          <a:ext cx="10515600" cy="942746"/>
        </a:xfrm>
        <a:prstGeom prst="upArrowCallout">
          <a:avLst/>
        </a:prstGeom>
        <a:solidFill>
          <a:srgbClr val="FF0000">
            <a:alpha val="90000"/>
          </a:srgb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0" kern="1200" dirty="0" smtClean="0">
              <a:solidFill>
                <a:srgbClr val="FFFF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No Validation</a:t>
          </a:r>
          <a:endParaRPr lang="en-US" sz="2400" i="0" kern="1200" dirty="0">
            <a:solidFill>
              <a:srgbClr val="FFFF00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0" y="2802736"/>
        <a:ext cx="10515600" cy="612568"/>
      </dsp:txXfrm>
    </dsp:sp>
    <dsp:sp modelId="{B3D42FC6-13C0-492E-B400-770A8C5794E1}">
      <dsp:nvSpPr>
        <dsp:cNvPr id="0" name=""/>
        <dsp:cNvSpPr/>
      </dsp:nvSpPr>
      <dsp:spPr>
        <a:xfrm rot="10800000">
          <a:off x="0" y="1869184"/>
          <a:ext cx="10515600" cy="942746"/>
        </a:xfrm>
        <a:prstGeom prst="upArrowCallout">
          <a:avLst/>
        </a:prstGeom>
        <a:solidFill>
          <a:srgbClr val="FF0000">
            <a:alpha val="90000"/>
          </a:srgb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0" kern="1200" dirty="0" smtClean="0">
              <a:solidFill>
                <a:srgbClr val="FFFF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No Constraints</a:t>
          </a:r>
          <a:endParaRPr lang="en-US" sz="2400" i="0" kern="1200" dirty="0">
            <a:solidFill>
              <a:srgbClr val="FFFF00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0" y="1869184"/>
        <a:ext cx="10515600" cy="612568"/>
      </dsp:txXfrm>
    </dsp:sp>
    <dsp:sp modelId="{B1428AD6-0DCD-4A22-AEAD-9CF148860FD4}">
      <dsp:nvSpPr>
        <dsp:cNvPr id="0" name=""/>
        <dsp:cNvSpPr/>
      </dsp:nvSpPr>
      <dsp:spPr>
        <a:xfrm rot="10800000">
          <a:off x="0" y="935632"/>
          <a:ext cx="10515600" cy="942746"/>
        </a:xfrm>
        <a:prstGeom prst="upArrowCallou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Verify Input Conforms to Specified Type</a:t>
          </a:r>
          <a:endParaRPr lang="en-US" sz="24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0" y="935632"/>
        <a:ext cx="10515600" cy="612568"/>
      </dsp:txXfrm>
    </dsp:sp>
    <dsp:sp modelId="{4174A39C-792E-4BC3-AB5C-1AD0448959A8}">
      <dsp:nvSpPr>
        <dsp:cNvPr id="0" name=""/>
        <dsp:cNvSpPr/>
      </dsp:nvSpPr>
      <dsp:spPr>
        <a:xfrm rot="10800000">
          <a:off x="0" y="2080"/>
          <a:ext cx="10515600" cy="942746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Context Parameter</a:t>
          </a:r>
          <a:endParaRPr lang="en-US" sz="24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 rot="-10800000">
        <a:off x="0" y="2080"/>
        <a:ext cx="10515600" cy="330904"/>
      </dsp:txXfrm>
    </dsp:sp>
    <dsp:sp modelId="{F710F696-2DA3-48E9-80BF-8823A34286C8}">
      <dsp:nvSpPr>
        <dsp:cNvPr id="0" name=""/>
        <dsp:cNvSpPr/>
      </dsp:nvSpPr>
      <dsp:spPr>
        <a:xfrm>
          <a:off x="1283" y="332984"/>
          <a:ext cx="2102606" cy="281881"/>
        </a:xfrm>
        <a:prstGeom prst="rec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Boolean</a:t>
          </a:r>
          <a:endParaRPr lang="en-US" sz="17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283" y="332984"/>
        <a:ext cx="2102606" cy="281881"/>
      </dsp:txXfrm>
    </dsp:sp>
    <dsp:sp modelId="{BB3AB866-ADAA-45CE-8B93-CD9A827F8851}">
      <dsp:nvSpPr>
        <dsp:cNvPr id="0" name=""/>
        <dsp:cNvSpPr/>
      </dsp:nvSpPr>
      <dsp:spPr>
        <a:xfrm>
          <a:off x="2103890" y="332984"/>
          <a:ext cx="2102606" cy="281881"/>
        </a:xfrm>
        <a:prstGeom prst="rec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Integer</a:t>
          </a:r>
          <a:endParaRPr lang="en-US" sz="17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103890" y="332984"/>
        <a:ext cx="2102606" cy="281881"/>
      </dsp:txXfrm>
    </dsp:sp>
    <dsp:sp modelId="{719C5517-5993-45A4-B503-EE5D3AAA1114}">
      <dsp:nvSpPr>
        <dsp:cNvPr id="0" name=""/>
        <dsp:cNvSpPr/>
      </dsp:nvSpPr>
      <dsp:spPr>
        <a:xfrm>
          <a:off x="4206496" y="332984"/>
          <a:ext cx="2102606" cy="281881"/>
        </a:xfrm>
        <a:prstGeom prst="rec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Double</a:t>
          </a:r>
          <a:endParaRPr lang="en-US" sz="17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206496" y="332984"/>
        <a:ext cx="2102606" cy="281881"/>
      </dsp:txXfrm>
    </dsp:sp>
    <dsp:sp modelId="{3AFB50AF-DCDE-4E6E-B081-051F6F536100}">
      <dsp:nvSpPr>
        <dsp:cNvPr id="0" name=""/>
        <dsp:cNvSpPr/>
      </dsp:nvSpPr>
      <dsp:spPr>
        <a:xfrm>
          <a:off x="6309103" y="332984"/>
          <a:ext cx="2102606" cy="281881"/>
        </a:xfrm>
        <a:prstGeom prst="rec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String</a:t>
          </a:r>
          <a:endParaRPr lang="en-US" sz="17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6309103" y="332984"/>
        <a:ext cx="2102606" cy="281881"/>
      </dsp:txXfrm>
    </dsp:sp>
    <dsp:sp modelId="{A8D1C292-EED3-430E-81F8-057C2B8EED8F}">
      <dsp:nvSpPr>
        <dsp:cNvPr id="0" name=""/>
        <dsp:cNvSpPr/>
      </dsp:nvSpPr>
      <dsp:spPr>
        <a:xfrm>
          <a:off x="8411709" y="332984"/>
          <a:ext cx="2102606" cy="281881"/>
        </a:xfrm>
        <a:prstGeom prst="rec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Date</a:t>
          </a:r>
          <a:endParaRPr lang="en-US" sz="17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8411709" y="332984"/>
        <a:ext cx="2102606" cy="281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2F927-8589-4324-83C0-BCAF8EED859C}">
      <dsp:nvSpPr>
        <dsp:cNvPr id="0" name=""/>
        <dsp:cNvSpPr/>
      </dsp:nvSpPr>
      <dsp:spPr>
        <a:xfrm>
          <a:off x="0" y="3844668"/>
          <a:ext cx="10515600" cy="504610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Text" lastClr="0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Portrayal Processing</a:t>
          </a:r>
          <a:endParaRPr lang="en-US" sz="2400" kern="1200" dirty="0">
            <a:solidFill>
              <a:sysClr val="windowText" lastClr="000000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0" y="3844668"/>
        <a:ext cx="10515600" cy="504610"/>
      </dsp:txXfrm>
    </dsp:sp>
    <dsp:sp modelId="{91FE28EF-E6D3-4F48-A741-AA459D21E012}">
      <dsp:nvSpPr>
        <dsp:cNvPr id="0" name=""/>
        <dsp:cNvSpPr/>
      </dsp:nvSpPr>
      <dsp:spPr>
        <a:xfrm rot="10800000">
          <a:off x="0" y="3076146"/>
          <a:ext cx="10515600" cy="776091"/>
        </a:xfrm>
        <a:prstGeom prst="upArrowCallou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Validate</a:t>
          </a:r>
          <a:endParaRPr lang="en-US" sz="14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 rot="-10800000">
        <a:off x="0" y="3076146"/>
        <a:ext cx="10515600" cy="272408"/>
      </dsp:txXfrm>
    </dsp:sp>
    <dsp:sp modelId="{344A9681-B3C9-477A-BA11-81E27B2BE7B5}">
      <dsp:nvSpPr>
        <dsp:cNvPr id="0" name=""/>
        <dsp:cNvSpPr/>
      </dsp:nvSpPr>
      <dsp:spPr>
        <a:xfrm>
          <a:off x="0" y="3348554"/>
          <a:ext cx="5257799" cy="232051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XPath 1.0 Expression</a:t>
          </a:r>
          <a:endParaRPr lang="en-US" sz="17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0" y="3348554"/>
        <a:ext cx="5257799" cy="232051"/>
      </dsp:txXfrm>
    </dsp:sp>
    <dsp:sp modelId="{497AEC28-192E-47E8-8839-77ADC5D6E31C}">
      <dsp:nvSpPr>
        <dsp:cNvPr id="0" name=""/>
        <dsp:cNvSpPr/>
      </dsp:nvSpPr>
      <dsp:spPr>
        <a:xfrm>
          <a:off x="5257800" y="3348554"/>
          <a:ext cx="5257799" cy="232051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Regular Expression</a:t>
          </a:r>
          <a:endParaRPr lang="en-US" sz="17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5257800" y="3348554"/>
        <a:ext cx="5257799" cy="232051"/>
      </dsp:txXfrm>
    </dsp:sp>
    <dsp:sp modelId="{BD200181-B26C-4B73-80FB-ED1DC402C10F}">
      <dsp:nvSpPr>
        <dsp:cNvPr id="0" name=""/>
        <dsp:cNvSpPr/>
      </dsp:nvSpPr>
      <dsp:spPr>
        <a:xfrm rot="10800000">
          <a:off x="0" y="2307624"/>
          <a:ext cx="10515600" cy="776091"/>
        </a:xfrm>
        <a:prstGeom prst="upArrowCallou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Constrain</a:t>
          </a:r>
          <a:endParaRPr lang="en-US" sz="16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 rot="-10800000">
        <a:off x="0" y="2307624"/>
        <a:ext cx="10515600" cy="272408"/>
      </dsp:txXfrm>
    </dsp:sp>
    <dsp:sp modelId="{B3AF9D87-8828-4646-9801-230B71E817A2}">
      <dsp:nvSpPr>
        <dsp:cNvPr id="0" name=""/>
        <dsp:cNvSpPr/>
      </dsp:nvSpPr>
      <dsp:spPr>
        <a:xfrm>
          <a:off x="0" y="2580032"/>
          <a:ext cx="10515600" cy="232051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Enumerate</a:t>
          </a:r>
          <a:endParaRPr lang="en-US" sz="17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0" y="2580032"/>
        <a:ext cx="10515600" cy="232051"/>
      </dsp:txXfrm>
    </dsp:sp>
    <dsp:sp modelId="{F3884048-6B85-4846-B188-DD2F16128D23}">
      <dsp:nvSpPr>
        <dsp:cNvPr id="0" name=""/>
        <dsp:cNvSpPr/>
      </dsp:nvSpPr>
      <dsp:spPr>
        <a:xfrm rot="10800000">
          <a:off x="0" y="1539102"/>
          <a:ext cx="10515600" cy="776091"/>
        </a:xfrm>
        <a:prstGeom prst="upArrowCallou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Enable</a:t>
          </a:r>
          <a:endParaRPr lang="en-US" sz="24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 rot="-10800000">
        <a:off x="0" y="1539102"/>
        <a:ext cx="10515600" cy="272408"/>
      </dsp:txXfrm>
    </dsp:sp>
    <dsp:sp modelId="{85C45B79-4A8A-41E0-8DA2-EC87AED30DF1}">
      <dsp:nvSpPr>
        <dsp:cNvPr id="0" name=""/>
        <dsp:cNvSpPr/>
      </dsp:nvSpPr>
      <dsp:spPr>
        <a:xfrm>
          <a:off x="0" y="1811510"/>
          <a:ext cx="10515600" cy="232051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XPath 1.0 Expression</a:t>
          </a:r>
          <a:endParaRPr lang="en-US" sz="17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0" y="1811510"/>
        <a:ext cx="10515600" cy="232051"/>
      </dsp:txXfrm>
    </dsp:sp>
    <dsp:sp modelId="{695F8E14-FEEB-4893-BC18-9E71C2B6686F}">
      <dsp:nvSpPr>
        <dsp:cNvPr id="0" name=""/>
        <dsp:cNvSpPr/>
      </dsp:nvSpPr>
      <dsp:spPr>
        <a:xfrm rot="10800000">
          <a:off x="0" y="770580"/>
          <a:ext cx="10515600" cy="776091"/>
        </a:xfrm>
        <a:prstGeom prst="upArrowCallout">
          <a:avLst/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Text" lastClr="0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Verify Input Conforms to Specified Type</a:t>
          </a:r>
          <a:endParaRPr lang="en-US" sz="24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0" y="770580"/>
        <a:ext cx="10515600" cy="504281"/>
      </dsp:txXfrm>
    </dsp:sp>
    <dsp:sp modelId="{4174A39C-792E-4BC3-AB5C-1AD0448959A8}">
      <dsp:nvSpPr>
        <dsp:cNvPr id="0" name=""/>
        <dsp:cNvSpPr/>
      </dsp:nvSpPr>
      <dsp:spPr>
        <a:xfrm rot="10800000">
          <a:off x="0" y="2058"/>
          <a:ext cx="10515600" cy="776091"/>
        </a:xfrm>
        <a:prstGeom prst="upArrowCallout">
          <a:avLst/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Text" lastClr="0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Context Parameter</a:t>
          </a:r>
          <a:endParaRPr lang="en-US" sz="2400" kern="1200" dirty="0">
            <a:solidFill>
              <a:sysClr val="windowText" lastClr="000000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 rot="-10800000">
        <a:off x="0" y="2058"/>
        <a:ext cx="10515600" cy="272408"/>
      </dsp:txXfrm>
    </dsp:sp>
    <dsp:sp modelId="{F710F696-2DA3-48E9-80BF-8823A34286C8}">
      <dsp:nvSpPr>
        <dsp:cNvPr id="0" name=""/>
        <dsp:cNvSpPr/>
      </dsp:nvSpPr>
      <dsp:spPr>
        <a:xfrm>
          <a:off x="1283" y="274466"/>
          <a:ext cx="2102606" cy="232051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Boolean</a:t>
          </a:r>
          <a:endParaRPr lang="en-US" sz="17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283" y="274466"/>
        <a:ext cx="2102606" cy="232051"/>
      </dsp:txXfrm>
    </dsp:sp>
    <dsp:sp modelId="{BB3AB866-ADAA-45CE-8B93-CD9A827F8851}">
      <dsp:nvSpPr>
        <dsp:cNvPr id="0" name=""/>
        <dsp:cNvSpPr/>
      </dsp:nvSpPr>
      <dsp:spPr>
        <a:xfrm>
          <a:off x="2103890" y="274466"/>
          <a:ext cx="2102606" cy="232051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Integer</a:t>
          </a:r>
          <a:endParaRPr lang="en-US" sz="17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103890" y="274466"/>
        <a:ext cx="2102606" cy="232051"/>
      </dsp:txXfrm>
    </dsp:sp>
    <dsp:sp modelId="{719C5517-5993-45A4-B503-EE5D3AAA1114}">
      <dsp:nvSpPr>
        <dsp:cNvPr id="0" name=""/>
        <dsp:cNvSpPr/>
      </dsp:nvSpPr>
      <dsp:spPr>
        <a:xfrm>
          <a:off x="4206496" y="274466"/>
          <a:ext cx="2102606" cy="232051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Double</a:t>
          </a:r>
          <a:endParaRPr lang="en-US" sz="17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206496" y="274466"/>
        <a:ext cx="2102606" cy="232051"/>
      </dsp:txXfrm>
    </dsp:sp>
    <dsp:sp modelId="{3AFB50AF-DCDE-4E6E-B081-051F6F536100}">
      <dsp:nvSpPr>
        <dsp:cNvPr id="0" name=""/>
        <dsp:cNvSpPr/>
      </dsp:nvSpPr>
      <dsp:spPr>
        <a:xfrm>
          <a:off x="6309103" y="274466"/>
          <a:ext cx="2102606" cy="232051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String</a:t>
          </a:r>
          <a:endParaRPr lang="en-US" sz="17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6309103" y="274466"/>
        <a:ext cx="2102606" cy="232051"/>
      </dsp:txXfrm>
    </dsp:sp>
    <dsp:sp modelId="{A8D1C292-EED3-430E-81F8-057C2B8EED8F}">
      <dsp:nvSpPr>
        <dsp:cNvPr id="0" name=""/>
        <dsp:cNvSpPr/>
      </dsp:nvSpPr>
      <dsp:spPr>
        <a:xfrm>
          <a:off x="8411709" y="274466"/>
          <a:ext cx="2102606" cy="232051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Date</a:t>
          </a:r>
          <a:endParaRPr lang="en-US" sz="17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8411709" y="274466"/>
        <a:ext cx="2102606" cy="2320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0BDAE-231C-41C9-B0B2-B2619E68A359}">
      <dsp:nvSpPr>
        <dsp:cNvPr id="0" name=""/>
        <dsp:cNvSpPr/>
      </dsp:nvSpPr>
      <dsp:spPr>
        <a:xfrm rot="5400000">
          <a:off x="954858" y="1537304"/>
          <a:ext cx="2403510" cy="2897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49987" dist="250190" dir="8460000" algn="tr" rotWithShape="0">
            <a:prstClr val="black">
              <a:alpha val="28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5EF13-445B-47A4-839C-66C27EDDA536}">
      <dsp:nvSpPr>
        <dsp:cNvPr id="0" name=""/>
        <dsp:cNvSpPr/>
      </dsp:nvSpPr>
      <dsp:spPr>
        <a:xfrm>
          <a:off x="1507227" y="2590"/>
          <a:ext cx="3219375" cy="1931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49987" dist="250190" dir="8460000" algn="tr" rotWithShape="0">
            <a:prstClr val="black">
              <a:alpha val="28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1. ECDIS uses provided enumerations to restrict user input</a:t>
          </a:r>
          <a:endParaRPr lang="en-US" sz="24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  <a:p>
          <a:pPr marL="171450" lvl="1" indent="-171450" algn="ctr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Combo boxes, etc.</a:t>
          </a:r>
          <a:endParaRPr lang="en-US" sz="19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563802" y="59165"/>
        <a:ext cx="3106225" cy="1818475"/>
      </dsp:txXfrm>
    </dsp:sp>
    <dsp:sp modelId="{6AB81C3E-DD69-4B3B-8DEC-B7AD6DD75CFD}">
      <dsp:nvSpPr>
        <dsp:cNvPr id="0" name=""/>
        <dsp:cNvSpPr/>
      </dsp:nvSpPr>
      <dsp:spPr>
        <a:xfrm>
          <a:off x="2162124" y="2744570"/>
          <a:ext cx="4270748" cy="289743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>
          <a:outerShdw blurRad="149987" dist="250190" dir="8460000" algn="tr" rotWithShape="0">
            <a:prstClr val="black">
              <a:alpha val="28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5D5A0-6686-402F-B272-C7DFC57E95C1}">
      <dsp:nvSpPr>
        <dsp:cNvPr id="0" name=""/>
        <dsp:cNvSpPr/>
      </dsp:nvSpPr>
      <dsp:spPr>
        <a:xfrm>
          <a:off x="1507227" y="2417122"/>
          <a:ext cx="3219375" cy="1931625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49987" dist="250190" dir="8460000" algn="tr" rotWithShape="0">
            <a:prstClr val="black">
              <a:alpha val="28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2. ECDIS generates simple XML document encoding context parameter values</a:t>
          </a:r>
          <a:br>
            <a:rPr lang="en-US" sz="20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</a:br>
          <a:r>
            <a:rPr lang="en-US" sz="20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/>
          </a:r>
          <a:br>
            <a:rPr lang="en-US" sz="20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</a:br>
          <a:r>
            <a:rPr lang="en-US" sz="1400" kern="1200" dirty="0" smtClean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&lt;parameter1&gt;</a:t>
          </a:r>
          <a:r>
            <a:rPr lang="en-US" sz="14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value1</a:t>
          </a:r>
          <a:r>
            <a:rPr lang="en-US" sz="1400" kern="1200" dirty="0" smtClean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&lt;/parameter1&gt;</a:t>
          </a:r>
          <a:br>
            <a:rPr lang="en-US" sz="1400" kern="1200" dirty="0" smtClean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</a:br>
          <a:r>
            <a:rPr lang="en-US" sz="1400" kern="1200" dirty="0" smtClean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&lt;parameter2&gt;</a:t>
          </a:r>
          <a:r>
            <a:rPr lang="en-US" sz="14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value2</a:t>
          </a:r>
          <a:r>
            <a:rPr lang="en-US" sz="1400" kern="1200" dirty="0" smtClean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&lt;/parameter2&gt;</a:t>
          </a:r>
          <a:endParaRPr lang="en-US" sz="1400" kern="1200" dirty="0">
            <a:solidFill>
              <a:schemeClr val="tx1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563802" y="2473697"/>
        <a:ext cx="3106225" cy="1818475"/>
      </dsp:txXfrm>
    </dsp:sp>
    <dsp:sp modelId="{A6D997AE-A530-4825-B4B1-91C967D6DC3C}">
      <dsp:nvSpPr>
        <dsp:cNvPr id="0" name=""/>
        <dsp:cNvSpPr/>
      </dsp:nvSpPr>
      <dsp:spPr>
        <a:xfrm rot="16200000">
          <a:off x="5236627" y="1537304"/>
          <a:ext cx="2403510" cy="28974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>
          <a:outerShdw blurRad="149987" dist="250190" dir="8460000" algn="tr" rotWithShape="0">
            <a:prstClr val="black">
              <a:alpha val="28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11E9E-C5C6-4869-993D-7E068FBD181B}">
      <dsp:nvSpPr>
        <dsp:cNvPr id="0" name=""/>
        <dsp:cNvSpPr/>
      </dsp:nvSpPr>
      <dsp:spPr>
        <a:xfrm>
          <a:off x="5788996" y="2417122"/>
          <a:ext cx="3219375" cy="1931625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49987" dist="250190" dir="8460000" algn="tr" rotWithShape="0">
            <a:prstClr val="black">
              <a:alpha val="28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3. ECDIS determines enabled parameters</a:t>
          </a:r>
          <a:endParaRPr lang="en-US" sz="24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5845571" y="2473697"/>
        <a:ext cx="3106225" cy="1818475"/>
      </dsp:txXfrm>
    </dsp:sp>
    <dsp:sp modelId="{359E48BB-D6DB-4E9D-9068-6BBB027D6232}">
      <dsp:nvSpPr>
        <dsp:cNvPr id="0" name=""/>
        <dsp:cNvSpPr/>
      </dsp:nvSpPr>
      <dsp:spPr>
        <a:xfrm>
          <a:off x="5788996" y="2590"/>
          <a:ext cx="3219375" cy="1931625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49987" dist="250190" dir="8460000" algn="tr" rotWithShape="0">
            <a:prstClr val="black">
              <a:alpha val="28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4. For each enabled context parameter</a:t>
          </a:r>
          <a:endParaRPr lang="en-US" sz="24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  <a:p>
          <a:pPr marL="171450" lvl="1" indent="-171450" algn="ctr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ECDIS processes validation rules and ensures all evaluate to true</a:t>
          </a:r>
          <a:endParaRPr lang="en-US" sz="19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5845571" y="59165"/>
        <a:ext cx="3106225" cy="1818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F0F6E-82E2-40FD-92AE-FA23717D0E2D}">
      <dsp:nvSpPr>
        <dsp:cNvPr id="0" name=""/>
        <dsp:cNvSpPr/>
      </dsp:nvSpPr>
      <dsp:spPr>
        <a:xfrm>
          <a:off x="4206239" y="531"/>
          <a:ext cx="63093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38FCE-EABC-4A82-8F1C-899E02EBE0BC}">
      <dsp:nvSpPr>
        <dsp:cNvPr id="0" name=""/>
        <dsp:cNvSpPr/>
      </dsp:nvSpPr>
      <dsp:spPr>
        <a:xfrm>
          <a:off x="0" y="531"/>
          <a:ext cx="4206240" cy="20715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Prepare Change Forms</a:t>
          </a:r>
          <a:endParaRPr lang="en-US" sz="46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01125" y="101656"/>
        <a:ext cx="4003990" cy="1869309"/>
      </dsp:txXfrm>
    </dsp:sp>
    <dsp:sp modelId="{0366A12C-253A-45AE-9D2F-9BBA0DA9EDA6}">
      <dsp:nvSpPr>
        <dsp:cNvPr id="0" name=""/>
        <dsp:cNvSpPr/>
      </dsp:nvSpPr>
      <dsp:spPr>
        <a:xfrm>
          <a:off x="4206240" y="2279246"/>
          <a:ext cx="63093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02D5B-6BD8-41C7-8953-02FCED1E9E62}">
      <dsp:nvSpPr>
        <dsp:cNvPr id="0" name=""/>
        <dsp:cNvSpPr/>
      </dsp:nvSpPr>
      <dsp:spPr>
        <a:xfrm>
          <a:off x="0" y="2279246"/>
          <a:ext cx="4206240" cy="2071559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Present to Working Group</a:t>
          </a:r>
          <a:endParaRPr lang="en-US" sz="46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01125" y="2380371"/>
        <a:ext cx="4003990" cy="1869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7EA9BC9-FC49-495C-BB28-1CFC8F8CCE6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8713D3C-D370-45F0-B483-E4004195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05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1B800E2-6700-45F5-8F3C-9101D358490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B021E6-0D92-43F5-B1EE-3C3647B4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4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53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2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Shallow</a:t>
            </a:r>
            <a:r>
              <a:rPr lang="en-US" baseline="0" dirty="0" smtClean="0"/>
              <a:t> contour value enabled when </a:t>
            </a:r>
            <a:r>
              <a:rPr lang="en-US" baseline="0" dirty="0" err="1" smtClean="0"/>
              <a:t>TwoShades</a:t>
            </a:r>
            <a:r>
              <a:rPr lang="en-US" baseline="0" dirty="0" smtClean="0"/>
              <a:t>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52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Only validate if a value is provided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21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OEMs could use XPath 2.0 to implement regular expression support if</a:t>
            </a:r>
            <a:r>
              <a:rPr lang="en-US" baseline="0" dirty="0" smtClean="0"/>
              <a:t> desired.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8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Shows multiple validation rules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Language independent error</a:t>
            </a:r>
            <a:r>
              <a:rPr lang="en-US" baseline="0" dirty="0" smtClean="0"/>
              <a:t> message with optional icon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58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Optional</a:t>
            </a:r>
            <a:r>
              <a:rPr lang="en-US" baseline="0" dirty="0" smtClean="0"/>
              <a:t> icon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Optional l</a:t>
            </a:r>
            <a:r>
              <a:rPr lang="en-US" dirty="0" smtClean="0"/>
              <a:t>anguage independent text label(s)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45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9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Use “Enabled” and “Disabled” instead of “True” and “False”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Can be applied to any context parameter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Optional</a:t>
            </a:r>
            <a:r>
              <a:rPr lang="en-US" baseline="0" dirty="0" smtClean="0"/>
              <a:t> icon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Optional l</a:t>
            </a:r>
            <a:r>
              <a:rPr lang="en-US" dirty="0" smtClean="0"/>
              <a:t>anguage independent text label(s)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Could add enable attribute and validation element(s) to enumeration element to implement</a:t>
            </a:r>
            <a:r>
              <a:rPr lang="en-US" baseline="0" dirty="0" smtClean="0"/>
              <a:t> dynamic constraints (discussed later)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03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Will also add </a:t>
            </a:r>
            <a:r>
              <a:rPr lang="en-US" dirty="0" err="1" smtClean="0"/>
              <a:t>ConstraintType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ValidationType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May implement error messages using a type shared with the alert catalog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so, error messages will reference catalog entries as is done in alert catalog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96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err="1" smtClean="0"/>
              <a:t>TextType</a:t>
            </a:r>
            <a:r>
              <a:rPr lang="en-US" baseline="0" dirty="0" smtClean="0"/>
              <a:t>: adds an optional language attribute to a string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err="1" smtClean="0"/>
              <a:t>EnumerationType</a:t>
            </a:r>
            <a:r>
              <a:rPr lang="en-US" baseline="0" dirty="0" smtClean="0"/>
              <a:t>: associates language independent text and an optional icon with a context parameter value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err="1" smtClean="0"/>
              <a:t>ConstraintType</a:t>
            </a:r>
            <a:r>
              <a:rPr lang="en-US" baseline="0" dirty="0" smtClean="0"/>
              <a:t>: specifies the enumerated values for a context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26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92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Will also add </a:t>
            </a:r>
            <a:r>
              <a:rPr lang="en-US" dirty="0" err="1" smtClean="0"/>
              <a:t>ConstraintType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ValidationType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May implement error messages using a type shared with the alert catalog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so, error messages will reference catalog entries as is done in alert catalog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43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Best practices dictate performing input validation prior to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Performant: fast and effective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86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r>
              <a:rPr lang="en-US" baseline="0" dirty="0" smtClean="0"/>
              <a:t> support could be extended in the future if a use case appears</a:t>
            </a:r>
          </a:p>
          <a:p>
            <a:pPr marL="228600" indent="-228600">
              <a:buFontTx/>
              <a:buAutoNum type="alphaLcParenBoth"/>
            </a:pPr>
            <a:r>
              <a:rPr lang="en-US" baseline="0" dirty="0" smtClean="0"/>
              <a:t>via &lt;xpath2&gt; to indicate XPath 2.0 validation expression</a:t>
            </a:r>
          </a:p>
          <a:p>
            <a:pPr marL="228600" indent="-228600">
              <a:buFontTx/>
              <a:buAutoNum type="alphaLcParenBoth"/>
            </a:pPr>
            <a:r>
              <a:rPr lang="en-US" baseline="0" dirty="0" smtClean="0"/>
              <a:t>via &lt;date&gt;: custom date validation expression (TBD, implemented by ECDIS)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Registering</a:t>
            </a:r>
            <a:r>
              <a:rPr lang="en-US" baseline="0" dirty="0" smtClean="0"/>
              <a:t> product specific validation rules with a context parameter precludes sharing the parameter across product types for synchronization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0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6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Mainly investigated concepts and their application to UI / input</a:t>
            </a:r>
            <a:r>
              <a:rPr lang="en-US" baseline="0" dirty="0" smtClean="0"/>
              <a:t> constraints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OCL: UML too abstract to apply to this problem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Schematron</a:t>
            </a:r>
            <a:r>
              <a:rPr lang="en-US" baseline="0" dirty="0" smtClean="0"/>
              <a:t>: provides basis of design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XAML: related to problem – designed to describe 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3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Validate to ensure</a:t>
            </a:r>
            <a:r>
              <a:rPr lang="en-US" baseline="0" dirty="0" smtClean="0"/>
              <a:t> input conforms to</a:t>
            </a:r>
            <a:r>
              <a:rPr lang="en-US" dirty="0" smtClean="0"/>
              <a:t> specified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7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Enable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Enable or Disable the context parameter based on XPath expression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Constrain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Limit the value domain of the context parameter via enumeration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Validate (Assert / Report)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Validate the context parameters prior to portrayal input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Provide a report message on validation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46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 smtClean="0"/>
              <a:t>Why XPath 1.0 vice 2.0?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XPath 2.0 includes support for regular expressions but is not currently supported by popular browsers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S-100 Part 9 requires XPath 1.0 (via XSLT 1.0)</a:t>
            </a:r>
          </a:p>
          <a:p>
            <a:endParaRPr lang="en-US" dirty="0" smtClean="0"/>
          </a:p>
          <a:p>
            <a:r>
              <a:rPr lang="en-US" dirty="0" smtClean="0"/>
              <a:t>OEMs could use XPath 2.0 to implement regular expression support if</a:t>
            </a:r>
            <a:r>
              <a:rPr lang="en-US" baseline="0" dirty="0" smtClean="0"/>
              <a:t> desired.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88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r>
              <a:rPr lang="en-US" baseline="0" dirty="0" smtClean="0"/>
              <a:t> typically generated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9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Proposed solution leverages XPath, the main processing</a:t>
            </a:r>
            <a:r>
              <a:rPr lang="en-US" baseline="0" dirty="0" smtClean="0"/>
              <a:t> element of </a:t>
            </a:r>
            <a:r>
              <a:rPr lang="en-US" baseline="0" dirty="0" err="1" smtClean="0"/>
              <a:t>Schematron</a:t>
            </a:r>
            <a:r>
              <a:rPr lang="en-US" baseline="0" dirty="0" smtClean="0"/>
              <a:t> / XSLT</a:t>
            </a:r>
          </a:p>
          <a:p>
            <a:r>
              <a:rPr lang="en-US" baseline="0" dirty="0" err="1" smtClean="0"/>
              <a:t>Schematron</a:t>
            </a:r>
            <a:r>
              <a:rPr lang="en-US" baseline="0" dirty="0" smtClean="0"/>
              <a:t> and XSLT have disadvantages relative to using XPath by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3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8D4B-1EFE-4681-BB79-7DC100E75853}" type="datetime1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7A4-BA15-4285-8569-9D0AE096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9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AEF4-51AB-4EDC-B8AD-B06F9D5AF1E9}" type="datetime1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7A4-BA15-4285-8569-9D0AE096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7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3EE7-9AEA-49B2-9995-BED7F9C8963A}" type="datetime1">
              <a:rPr lang="en-US" smtClean="0"/>
              <a:t>2/9/2021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7A4-BA15-4285-8569-9D0AE096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3pPr>
            <a:lvl4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4pPr>
            <a:lvl5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D57B-FA61-48C7-8956-10A1C545C1F1}" type="datetime1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7A4-BA15-4285-8569-9D0AE096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9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B01A-F147-4E7D-9CA2-A71541491C04}" type="datetime1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7A4-BA15-4285-8569-9D0AE096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2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3pPr>
            <a:lvl4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4pPr>
            <a:lvl5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3pPr>
            <a:lvl4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4pPr>
            <a:lvl5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7726-CF19-4E98-94F4-95102B0C8C95}" type="datetime1">
              <a:rPr lang="en-US" smtClean="0"/>
              <a:t>2/9/2021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7A4-BA15-4285-8569-9D0AE096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4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2574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3pPr>
            <a:lvl4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4pPr>
            <a:lvl5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3pPr>
            <a:lvl4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4pPr>
            <a:lvl5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8DCA-0A22-4F49-BC28-6C4655766393}" type="datetime1">
              <a:rPr lang="en-US" smtClean="0"/>
              <a:t>2/9/2021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7A4-BA15-4285-8569-9D0AE096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3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5DC8-13BC-4F17-9F62-FAB6BB54686A}" type="datetime1">
              <a:rPr lang="en-US" smtClean="0"/>
              <a:t>2/9/2021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7A4-BA15-4285-8569-9D0AE096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7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8862-CA5B-4371-A2F5-E770A5E64250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7A4-BA15-4285-8569-9D0AE096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1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B1E-8E81-453B-ADFD-98390E8BD230}" type="datetime1">
              <a:rPr lang="en-US" smtClean="0"/>
              <a:t>2/9/2021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7A4-BA15-4285-8569-9D0AE096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2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0F53-8AD5-44A3-8862-C640B4E306A6}" type="datetime1">
              <a:rPr lang="en-US" smtClean="0"/>
              <a:t>2/9/2021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7A4-BA15-4285-8569-9D0AE096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C683543-E1DD-49A6-AB11-EE60E370F4AD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5B2F7A4-BA15-4285-8569-9D0AE0968B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2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TSM8-</a:t>
            </a:r>
            <a:r>
              <a:rPr lang="en-US" dirty="0"/>
              <a:t>6</a:t>
            </a:r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.7</a:t>
            </a:r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Validation of Portrayal Inputs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NIWC Atlantic</a:t>
            </a:r>
          </a:p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for</a:t>
            </a:r>
          </a:p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TSM8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</a:t>
            </a:r>
            <a:r>
              <a:rPr lang="en-US" dirty="0" err="1" smtClean="0"/>
              <a:t>Schematron</a:t>
            </a:r>
            <a:r>
              <a:rPr lang="en-US" dirty="0" smtClean="0"/>
              <a:t> or XSLT?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Avoid adding (more) XSLT processing overhead to portrayal generation</a:t>
            </a:r>
          </a:p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Both </a:t>
            </a:r>
            <a:r>
              <a:rPr lang="en-US" dirty="0" err="1" smtClean="0"/>
              <a:t>Schematron</a:t>
            </a:r>
            <a:r>
              <a:rPr lang="en-US" dirty="0" smtClean="0"/>
              <a:t> and XSLT produce </a:t>
            </a:r>
            <a:r>
              <a:rPr lang="en-US" dirty="0"/>
              <a:t>a report (an XML </a:t>
            </a:r>
            <a:r>
              <a:rPr lang="en-US" dirty="0" smtClean="0"/>
              <a:t>document)</a:t>
            </a:r>
          </a:p>
          <a:p>
            <a:pPr lvl="2"/>
            <a:r>
              <a:rPr lang="en-US" dirty="0" smtClean="0"/>
              <a:t>Must be described by an additional schema (e.g. SVRL)</a:t>
            </a:r>
          </a:p>
          <a:p>
            <a:pPr lvl="1"/>
            <a:r>
              <a:rPr lang="en-US" dirty="0" err="1" smtClean="0"/>
              <a:t>Schematron</a:t>
            </a:r>
            <a:r>
              <a:rPr lang="en-US" dirty="0" smtClean="0"/>
              <a:t> file must be compiled </a:t>
            </a:r>
            <a:r>
              <a:rPr lang="en-US" dirty="0"/>
              <a:t>to </a:t>
            </a:r>
            <a:r>
              <a:rPr lang="en-US" dirty="0" smtClean="0"/>
              <a:t>XSLT prior to use (typically)</a:t>
            </a:r>
            <a:endParaRPr lang="en-US" dirty="0"/>
          </a:p>
          <a:p>
            <a:pPr lvl="1"/>
            <a:r>
              <a:rPr lang="en-US" dirty="0" smtClean="0"/>
              <a:t>Portrayal extensions needed to deliver / update the </a:t>
            </a:r>
            <a:r>
              <a:rPr lang="en-US" dirty="0" err="1" smtClean="0"/>
              <a:t>Schematron</a:t>
            </a:r>
            <a:r>
              <a:rPr lang="en-US" dirty="0" smtClean="0"/>
              <a:t> or XSLT file</a:t>
            </a:r>
          </a:p>
          <a:p>
            <a:pPr lvl="1"/>
            <a:r>
              <a:rPr lang="en-US" dirty="0" smtClean="0"/>
              <a:t>No standard provision </a:t>
            </a:r>
            <a:r>
              <a:rPr lang="en-US" dirty="0"/>
              <a:t>for language independence</a:t>
            </a:r>
          </a:p>
          <a:p>
            <a:pPr lvl="2"/>
            <a:r>
              <a:rPr lang="en-US" dirty="0"/>
              <a:t>(could reference a message similar to alert catalog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ln>
                  <a:solidFill>
                    <a:srgbClr val="FFFF00"/>
                  </a:solidFill>
                </a:ln>
              </a:rPr>
              <a:t>No advantage over XPath</a:t>
            </a:r>
          </a:p>
        </p:txBody>
      </p:sp>
    </p:spTree>
    <p:extLst>
      <p:ext uri="{BB962C8B-B14F-4D97-AF65-F5344CB8AC3E}">
        <p14:creationId xmlns:p14="http://schemas.microsoft.com/office/powerpoint/2010/main" val="32884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Details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Implementation and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Implementation: </a:t>
            </a:r>
            <a:r>
              <a:rPr lang="en-US" dirty="0" smtClean="0">
                <a:solidFill>
                  <a:schemeClr val="accent2"/>
                </a:solidFill>
              </a:rPr>
              <a:t>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rtl="0"/>
            <a:r>
              <a:rPr lang="en-US" sz="34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Attribute on </a:t>
            </a:r>
            <a:r>
              <a:rPr lang="en-US" sz="3400" i="1" dirty="0" smtClean="0">
                <a:solidFill>
                  <a:schemeClr val="accent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parameter</a:t>
            </a:r>
            <a:r>
              <a:rPr lang="en-US" sz="3400" dirty="0" smtClean="0"/>
              <a:t> or</a:t>
            </a:r>
            <a:r>
              <a:rPr lang="en-US" sz="34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400" i="1" dirty="0" smtClean="0">
                <a:solidFill>
                  <a:schemeClr val="accent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validate</a:t>
            </a:r>
            <a:r>
              <a:rPr lang="en-US" sz="34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element specifying an XPath expression</a:t>
            </a:r>
          </a:p>
          <a:p>
            <a:pPr lvl="1"/>
            <a:r>
              <a:rPr lang="en-US" sz="2600" dirty="0" smtClean="0"/>
              <a:t>Expression must evaluate to true or false</a:t>
            </a:r>
          </a:p>
          <a:p>
            <a:pPr lvl="1"/>
            <a:r>
              <a:rPr lang="en-US" sz="2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Used to conditionally enable a context parameter or validation rule</a:t>
            </a:r>
          </a:p>
          <a:p>
            <a:pPr lvl="2"/>
            <a:r>
              <a:rPr lang="en-US" sz="2300" dirty="0" smtClean="0"/>
              <a:t>e.g. </a:t>
            </a:r>
            <a:r>
              <a:rPr lang="en-US" sz="2300" dirty="0" smtClean="0">
                <a:solidFill>
                  <a:schemeClr val="accent2"/>
                </a:solidFill>
              </a:rPr>
              <a:t>enable</a:t>
            </a:r>
            <a:r>
              <a:rPr lang="en-US" sz="2300" dirty="0" smtClean="0"/>
              <a:t> </a:t>
            </a:r>
            <a:r>
              <a:rPr lang="en-US" sz="2300" i="1" dirty="0" smtClean="0">
                <a:solidFill>
                  <a:schemeClr val="accent6"/>
                </a:solidFill>
              </a:rPr>
              <a:t>shallow contour</a:t>
            </a:r>
            <a:r>
              <a:rPr lang="en-US" sz="2300" dirty="0" smtClean="0"/>
              <a:t> and </a:t>
            </a:r>
            <a:r>
              <a:rPr lang="en-US" sz="2300" i="1" dirty="0" smtClean="0">
                <a:solidFill>
                  <a:schemeClr val="accent6"/>
                </a:solidFill>
              </a:rPr>
              <a:t>deep contour</a:t>
            </a:r>
            <a:r>
              <a:rPr lang="en-US" sz="2300" dirty="0" smtClean="0">
                <a:solidFill>
                  <a:schemeClr val="accent6"/>
                </a:solidFill>
              </a:rPr>
              <a:t> </a:t>
            </a:r>
            <a:r>
              <a:rPr lang="en-US" sz="2300" dirty="0" smtClean="0"/>
              <a:t>when </a:t>
            </a:r>
            <a:r>
              <a:rPr lang="en-US" sz="2300" i="1" dirty="0" smtClean="0">
                <a:solidFill>
                  <a:schemeClr val="accent6"/>
                </a:solidFill>
              </a:rPr>
              <a:t>two shades </a:t>
            </a:r>
            <a:r>
              <a:rPr lang="en-US" sz="2300" dirty="0" smtClean="0"/>
              <a:t>is false</a:t>
            </a:r>
            <a:endParaRPr lang="en-US" sz="2300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rtl="0"/>
            <a:r>
              <a:rPr lang="en-US" sz="3400" dirty="0" smtClean="0"/>
              <a:t>If expression evaluates to false</a:t>
            </a:r>
          </a:p>
          <a:p>
            <a:pPr lvl="1"/>
            <a:r>
              <a:rPr lang="en-US" sz="2600" dirty="0" smtClean="0"/>
              <a:t>Disable any corresponding UI component</a:t>
            </a:r>
          </a:p>
          <a:p>
            <a:pPr lvl="1"/>
            <a:r>
              <a:rPr lang="en-US" sz="26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Do not perform any associated validation</a:t>
            </a:r>
            <a:endParaRPr lang="en-US" sz="2300" dirty="0" smtClean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lvl="0" indent="0" rtl="0">
              <a:lnSpc>
                <a:spcPct val="120000"/>
              </a:lnSpc>
              <a:spcBef>
                <a:spcPts val="0"/>
              </a:spcBef>
              <a:buNone/>
            </a:pPr>
            <a:endParaRPr lang="en-US" sz="2100" dirty="0" smtClean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lvl="0" indent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&lt;context&gt;</a:t>
            </a:r>
          </a:p>
          <a:p>
            <a:pPr marL="0" lvl="0" indent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   …</a:t>
            </a:r>
          </a:p>
          <a:p>
            <a:pPr marL="0" lvl="0" indent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   &lt;parameter </a:t>
            </a:r>
            <a:r>
              <a:rPr lang="en-US" sz="21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id</a:t>
            </a:r>
            <a:r>
              <a:rPr lang="en-US" sz="2100" dirty="0" smtClean="0">
                <a:latin typeface="Consolas" panose="020B0609020204030204" pitchFamily="49" charset="0"/>
              </a:rPr>
              <a:t>=</a:t>
            </a: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“</a:t>
            </a:r>
            <a:r>
              <a:rPr lang="en-US" sz="21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XYZ</a:t>
            </a: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” </a:t>
            </a:r>
            <a:r>
              <a:rPr lang="en-US" sz="21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enable</a:t>
            </a:r>
            <a:r>
              <a:rPr lang="en-US" sz="2100" dirty="0" smtClean="0">
                <a:latin typeface="Consolas" panose="020B0609020204030204" pitchFamily="49" charset="0"/>
              </a:rPr>
              <a:t>=</a:t>
            </a: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“</a:t>
            </a:r>
            <a:r>
              <a:rPr lang="en-US" sz="21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xpath</a:t>
            </a: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expression</a:t>
            </a: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”&gt;</a:t>
            </a:r>
          </a:p>
          <a:p>
            <a:pPr marL="0" lvl="0" indent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      …</a:t>
            </a:r>
          </a:p>
          <a:p>
            <a:pPr marL="0" lvl="0" indent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   &lt;/parameter&gt;</a:t>
            </a:r>
          </a:p>
          <a:p>
            <a:pPr marL="0" lvl="0" indent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   …</a:t>
            </a:r>
          </a:p>
          <a:p>
            <a:pPr marL="0" lvl="0" indent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&lt;/context&gt;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519212" y="4614497"/>
            <a:ext cx="2995888" cy="342900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3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28267"/>
            <a:ext cx="10359884" cy="207197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Enable a context parameter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40759" y="4298603"/>
            <a:ext cx="3229583" cy="291830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41696" y="2043614"/>
            <a:ext cx="9952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input:</a:t>
            </a:r>
          </a:p>
          <a:p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TwoShades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  <a:r>
              <a:rPr lang="en-US" dirty="0" smtClean="0"/>
              <a:t>true</a:t>
            </a:r>
            <a:r>
              <a:rPr lang="en-US" dirty="0" smtClean="0">
                <a:solidFill>
                  <a:schemeClr val="accent1"/>
                </a:solidFill>
              </a:rPr>
              <a:t>&lt;/</a:t>
            </a:r>
            <a:r>
              <a:rPr lang="en-US" dirty="0" err="1" smtClean="0">
                <a:solidFill>
                  <a:schemeClr val="accent1"/>
                </a:solidFill>
              </a:rPr>
              <a:t>TwoShades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ShallowContour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  <a:r>
              <a:rPr lang="en-US" dirty="0"/>
              <a:t>2</a:t>
            </a:r>
            <a:r>
              <a:rPr lang="en-US" dirty="0" smtClean="0">
                <a:solidFill>
                  <a:schemeClr val="accent1"/>
                </a:solidFill>
              </a:rPr>
              <a:t>&lt;/</a:t>
            </a:r>
            <a:r>
              <a:rPr lang="en-US" dirty="0" err="1" smtClean="0">
                <a:solidFill>
                  <a:schemeClr val="accent1"/>
                </a:solidFill>
              </a:rPr>
              <a:t>ShallowContour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SafetyContour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  <a:r>
              <a:rPr lang="en-US" dirty="0" smtClean="0"/>
              <a:t>30</a:t>
            </a:r>
            <a:r>
              <a:rPr lang="en-US" dirty="0" smtClean="0">
                <a:solidFill>
                  <a:schemeClr val="accent1"/>
                </a:solidFill>
              </a:rPr>
              <a:t>&lt;/</a:t>
            </a:r>
            <a:r>
              <a:rPr lang="en-US" dirty="0" err="1" smtClean="0">
                <a:solidFill>
                  <a:schemeClr val="accent1"/>
                </a:solidFill>
              </a:rPr>
              <a:t>SafetyContour</a:t>
            </a:r>
            <a:r>
              <a:rPr lang="en-US" dirty="0">
                <a:solidFill>
                  <a:schemeClr val="accent1"/>
                </a:solidFill>
              </a:rPr>
              <a:t>&gt;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DeepContour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  <a:r>
              <a:rPr lang="en-US" dirty="0" smtClean="0"/>
              <a:t>45</a:t>
            </a:r>
            <a:r>
              <a:rPr lang="en-US" dirty="0" smtClean="0">
                <a:solidFill>
                  <a:schemeClr val="accent1"/>
                </a:solidFill>
              </a:rPr>
              <a:t>&lt;/</a:t>
            </a:r>
            <a:r>
              <a:rPr lang="en-US" dirty="0" err="1" smtClean="0">
                <a:solidFill>
                  <a:schemeClr val="accent1"/>
                </a:solidFill>
              </a:rPr>
              <a:t>DeepContour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33" y="2085786"/>
            <a:ext cx="7316222" cy="4029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Enable a validation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02434" y="4100605"/>
            <a:ext cx="4174616" cy="291830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Implementation: </a:t>
            </a:r>
            <a:r>
              <a:rPr lang="en-US" dirty="0" smtClean="0">
                <a:solidFill>
                  <a:schemeClr val="accent1"/>
                </a:solidFill>
              </a:rPr>
              <a:t>&lt;validate&gt;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>
            <a:normAutofit lnSpcReduction="10000"/>
          </a:bodyPr>
          <a:lstStyle/>
          <a:p>
            <a:pPr lvl="0" rtl="0"/>
            <a:r>
              <a:rPr lang="en-US" dirty="0" smtClean="0"/>
              <a:t>Provides a validation rule for a context parameter</a:t>
            </a:r>
          </a:p>
          <a:p>
            <a:pPr lvl="0" rtl="0"/>
            <a:r>
              <a:rPr lang="en-US" dirty="0" smtClean="0"/>
              <a:t>Includes language-independent error message with optional icon</a:t>
            </a:r>
          </a:p>
          <a:p>
            <a:r>
              <a:rPr lang="en-US" dirty="0" smtClean="0"/>
              <a:t>Validation Rule is either XPath or regex: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xpath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&gt;</a:t>
            </a:r>
            <a:r>
              <a:rPr lang="en-US" dirty="0" smtClean="0">
                <a:solidFill>
                  <a:schemeClr val="accent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expression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&lt;/</a:t>
            </a:r>
            <a:r>
              <a:rPr lang="en-US" dirty="0" err="1" smtClean="0">
                <a:solidFill>
                  <a:schemeClr val="accent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xpath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&gt;</a:t>
            </a:r>
          </a:p>
          <a:p>
            <a:pPr lvl="2"/>
            <a:r>
              <a:rPr lang="en-US" dirty="0" smtClean="0"/>
              <a:t>XPath 1.0 expression which evaluates to true or false</a:t>
            </a:r>
          </a:p>
          <a:p>
            <a:pPr lvl="2"/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Should evaluate to true prior to </a:t>
            </a:r>
            <a:r>
              <a:rPr lang="en-US" dirty="0" smtClean="0"/>
              <a:t>generating portrayal</a:t>
            </a:r>
            <a:endParaRPr lang="en-US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&lt;regex&gt;</a:t>
            </a:r>
            <a:r>
              <a:rPr lang="en-US" dirty="0" smtClean="0">
                <a:solidFill>
                  <a:schemeClr val="accent6"/>
                </a:solidFill>
              </a:rPr>
              <a:t>expression</a:t>
            </a:r>
            <a:r>
              <a:rPr lang="en-US" dirty="0" smtClean="0">
                <a:solidFill>
                  <a:schemeClr val="accent1"/>
                </a:solidFill>
              </a:rPr>
              <a:t>&lt;/regex&gt;</a:t>
            </a:r>
          </a:p>
          <a:p>
            <a:pPr lvl="2"/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W3C XML Standard Part 2 Appendix F (Regular Expressions)</a:t>
            </a:r>
          </a:p>
          <a:p>
            <a:pPr lvl="2"/>
            <a:r>
              <a:rPr lang="en-US" dirty="0" smtClean="0"/>
              <a:t>Should match prior to generating portrayal</a:t>
            </a:r>
          </a:p>
          <a:p>
            <a:r>
              <a:rPr lang="en-US" dirty="0" smtClean="0"/>
              <a:t>Individual validation rules can be enabled / disabled via optional </a:t>
            </a:r>
            <a:r>
              <a:rPr lang="en-US" dirty="0" smtClean="0">
                <a:solidFill>
                  <a:schemeClr val="accent2"/>
                </a:solidFill>
              </a:rPr>
              <a:t>enable</a:t>
            </a:r>
            <a:r>
              <a:rPr lang="en-US" dirty="0" smtClean="0"/>
              <a:t> attribute as previously described</a:t>
            </a:r>
          </a:p>
        </p:txBody>
      </p:sp>
    </p:spTree>
    <p:extLst>
      <p:ext uri="{BB962C8B-B14F-4D97-AF65-F5344CB8AC3E}">
        <p14:creationId xmlns:p14="http://schemas.microsoft.com/office/powerpoint/2010/main" val="24384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416248" cy="47869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XPath Validation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33500" y="2771775"/>
            <a:ext cx="6696075" cy="1695450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7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501985" cy="40725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Regular Expression Validation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09698" y="3752849"/>
            <a:ext cx="6629401" cy="1724025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Implementation: </a:t>
            </a:r>
            <a:r>
              <a:rPr lang="en-US" dirty="0" smtClean="0">
                <a:solidFill>
                  <a:schemeClr val="accent1"/>
                </a:solidFill>
              </a:rPr>
              <a:t>&lt;constrain&gt;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en-US" dirty="0" smtClean="0"/>
              <a:t>Constrain a context parameter value to a set of enumerated values</a:t>
            </a:r>
          </a:p>
          <a:p>
            <a:r>
              <a:rPr lang="en-US" dirty="0" smtClean="0"/>
              <a:t>Used to eliminate free-form input for any context </a:t>
            </a:r>
            <a:r>
              <a:rPr lang="en-US" dirty="0"/>
              <a:t>parameter </a:t>
            </a:r>
            <a:r>
              <a:rPr lang="en-US" dirty="0" smtClean="0"/>
              <a:t>type</a:t>
            </a:r>
          </a:p>
          <a:p>
            <a:pPr lvl="0" rtl="0"/>
            <a:r>
              <a:rPr lang="en-US" dirty="0" smtClean="0"/>
              <a:t>Can also be used to provide meaningful selection values</a:t>
            </a:r>
          </a:p>
          <a:p>
            <a:pPr lvl="1"/>
            <a:r>
              <a:rPr lang="en-US" dirty="0" smtClean="0"/>
              <a:t>E.g. “Rock” vice “2”</a:t>
            </a:r>
          </a:p>
          <a:p>
            <a:r>
              <a:rPr lang="en-US" dirty="0" smtClean="0"/>
              <a:t>Values are provided in </a:t>
            </a:r>
            <a:r>
              <a:rPr lang="en-US" dirty="0" smtClean="0">
                <a:solidFill>
                  <a:schemeClr val="accent1"/>
                </a:solidFill>
              </a:rPr>
              <a:t>&lt;enumeration&gt;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Language independent with optional icon</a:t>
            </a:r>
          </a:p>
        </p:txBody>
      </p:sp>
    </p:spTree>
    <p:extLst>
      <p:ext uri="{BB962C8B-B14F-4D97-AF65-F5344CB8AC3E}">
        <p14:creationId xmlns:p14="http://schemas.microsoft.com/office/powerpoint/2010/main" val="29030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159566" cy="470124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Constrain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97334" y="3662071"/>
            <a:ext cx="5632116" cy="2443454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en-US" sz="3200" dirty="0" smtClean="0"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How to constrain and validate user input to the portrayal?</a:t>
            </a:r>
          </a:p>
          <a:p>
            <a:pPr lvl="1">
              <a:spcBef>
                <a:spcPts val="1200"/>
              </a:spcBef>
            </a:pPr>
            <a:r>
              <a:rPr lang="en-US" sz="2800" dirty="0" smtClean="0">
                <a:solidFill>
                  <a:schemeClr val="accent5"/>
                </a:solidFill>
              </a:rPr>
              <a:t>Constrain: Limit the value domain available to the user</a:t>
            </a:r>
          </a:p>
          <a:p>
            <a:pPr lvl="2"/>
            <a:r>
              <a:rPr lang="en-US" sz="2400" dirty="0" smtClean="0"/>
              <a:t>Disable inactive context parameters</a:t>
            </a:r>
          </a:p>
          <a:p>
            <a:pPr lvl="2"/>
            <a:r>
              <a:rPr lang="en-US" sz="2400" dirty="0" smtClean="0"/>
              <a:t>Use enumerations to eliminate free-form input (when possible)</a:t>
            </a:r>
          </a:p>
          <a:p>
            <a:pPr lvl="1">
              <a:spcBef>
                <a:spcPts val="1200"/>
              </a:spcBef>
            </a:pPr>
            <a:r>
              <a:rPr lang="en-US" sz="2800" dirty="0" smtClean="0">
                <a:solidFill>
                  <a:schemeClr val="accent5"/>
                </a:solidFill>
              </a:rPr>
              <a:t>Validate: Ensure user-entered values are reasonable prior to further processing</a:t>
            </a:r>
          </a:p>
          <a:p>
            <a:pPr lvl="2"/>
            <a:r>
              <a:rPr lang="en-US" sz="2400" dirty="0" smtClean="0"/>
              <a:t>Ensure input values are within the expected value domain</a:t>
            </a:r>
          </a:p>
          <a:p>
            <a:pPr lvl="2"/>
            <a:r>
              <a:rPr lang="en-US" sz="2400" dirty="0" smtClean="0"/>
              <a:t>Ensure input values conform to an expected pattern (e.g. ###-####)</a:t>
            </a:r>
          </a:p>
          <a:p>
            <a:pPr lvl="2"/>
            <a:r>
              <a:rPr lang="en-US" sz="2400" dirty="0" smtClean="0"/>
              <a:t>Ensure input values are logically consistent with respect to one another</a:t>
            </a:r>
          </a:p>
        </p:txBody>
      </p:sp>
    </p:spTree>
    <p:extLst>
      <p:ext uri="{BB962C8B-B14F-4D97-AF65-F5344CB8AC3E}">
        <p14:creationId xmlns:p14="http://schemas.microsoft.com/office/powerpoint/2010/main" val="4997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Additions and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6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&lt;!--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Class for a context parameter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--&gt;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ContextParameter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xs:complexContent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xs:extension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CatalogItem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xs:sequence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0" lvl="4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ParameterType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0" lvl="4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xs:anyType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1828800" lvl="4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constrain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ConstraintType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0" lvl="4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validate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ValidationType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xs:sequence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xs:extension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xs:complexContent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xs:attribute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latin typeface="Consolas" panose="020B0609020204030204" pitchFamily="49" charset="0"/>
              </a:rPr>
              <a:t>“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enable</a:t>
            </a:r>
            <a:r>
              <a:rPr lang="en-US" sz="2000" dirty="0" smtClean="0">
                <a:latin typeface="Consolas" panose="020B0609020204030204" pitchFamily="49" charset="0"/>
              </a:rPr>
              <a:t>”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latin typeface="Consolas" panose="020B0609020204030204" pitchFamily="49" charset="0"/>
              </a:rPr>
              <a:t>“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 sz="2000" dirty="0" smtClean="0">
                <a:latin typeface="Consolas" panose="020B0609020204030204" pitchFamily="49" charset="0"/>
              </a:rPr>
              <a:t>”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Change: </a:t>
            </a:r>
            <a:r>
              <a:rPr lang="en-US" dirty="0" err="1" smtClean="0"/>
              <a:t>ContextParameter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05098" y="3924299"/>
            <a:ext cx="7067552" cy="666751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3498" y="5410199"/>
            <a:ext cx="6276977" cy="361951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TextType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xs:simpleContent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xs:extension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base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xs:attribute</a:t>
            </a:r>
            <a:endParaRPr lang="en-US" sz="16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language</a:t>
            </a:r>
            <a:r>
              <a:rPr lang="en-US" sz="1600" dirty="0" smtClean="0">
                <a:latin typeface="Consolas" panose="020B0609020204030204" pitchFamily="49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 sz="1600" dirty="0" smtClean="0">
                <a:latin typeface="Consolas" panose="020B0609020204030204" pitchFamily="49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eng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xs:extension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xs:simpleContent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EnumerationType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xs:complexContent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xs:sequence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xs:element</a:t>
            </a:r>
            <a:endParaRPr lang="en-US" sz="16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US" sz="1600" dirty="0" smtClean="0">
                <a:latin typeface="Consolas" panose="020B0609020204030204" pitchFamily="49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type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TextType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xs:sequence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xs:complexContent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xs:attribute</a:t>
            </a:r>
            <a:endParaRPr lang="en-US" sz="16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 smtClean="0">
                <a:latin typeface="Consolas" panose="020B0609020204030204" pitchFamily="49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type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xs:anyType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use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xs:attribute</a:t>
            </a:r>
            <a:endParaRPr lang="en-US" sz="16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icon</a:t>
            </a:r>
            <a:r>
              <a:rPr lang="en-US" sz="1600" dirty="0" smtClean="0">
                <a:latin typeface="Consolas" panose="020B0609020204030204" pitchFamily="49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s100Symbol:IdString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ConstraintType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xs:complexContent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xs:sequence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xs:element</a:t>
            </a:r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enumeration</a:t>
            </a:r>
            <a:r>
              <a:rPr lang="en-US" sz="1600" dirty="0" smtClean="0">
                <a:latin typeface="Consolas" panose="020B0609020204030204" pitchFamily="49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EnumerationType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xs:sequence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xs:complexContent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Schema Addition: </a:t>
            </a:r>
            <a:r>
              <a:rPr lang="en-US" dirty="0" err="1" smtClean="0"/>
              <a:t>ConstraintType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9800" y="4053255"/>
            <a:ext cx="4434254" cy="2258646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&lt;!--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for a validation error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--&gt;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ValidationErrorType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xs:complexContent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xs:sequence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xs:element</a:t>
            </a:r>
            <a:endParaRPr lang="en-US" sz="16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US" sz="1600" dirty="0" smtClean="0">
                <a:latin typeface="Consolas" panose="020B0609020204030204" pitchFamily="49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type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TextType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xs:sequence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xs:complexContent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xs:attribute</a:t>
            </a:r>
            <a:endParaRPr lang="en-US" sz="16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enable</a:t>
            </a:r>
            <a:r>
              <a:rPr lang="en-US" sz="1600" dirty="0" smtClean="0">
                <a:latin typeface="Consolas" panose="020B0609020204030204" pitchFamily="49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xs:attribute</a:t>
            </a:r>
            <a:endParaRPr lang="en-US" sz="16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icon</a:t>
            </a:r>
            <a:r>
              <a:rPr lang="en-US" sz="1600" dirty="0" smtClean="0">
                <a:latin typeface="Consolas" panose="020B0609020204030204" pitchFamily="49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s100Symbol:IdString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&lt;!--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for a validation rule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--&gt;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ValidationType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xs:complexContent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xs:sequence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xs:choice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xs:element</a:t>
            </a:r>
            <a:endParaRPr lang="en-US" sz="16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xpath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xs:element</a:t>
            </a:r>
            <a:endParaRPr lang="en-US" sz="16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name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regex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xs:choice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xs:element</a:t>
            </a:r>
            <a:endParaRPr lang="en-US" sz="16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errorMessage</a:t>
            </a:r>
            <a:r>
              <a:rPr lang="en-US" sz="1600" dirty="0" smtClean="0">
                <a:latin typeface="Consolas" panose="020B0609020204030204" pitchFamily="49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ValidationErrorType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xs:sequence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xs:complexContent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Schema Addition: </a:t>
            </a:r>
            <a:r>
              <a:rPr lang="en-US" dirty="0" err="1" smtClean="0"/>
              <a:t>ValidationType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84630" y="1825625"/>
            <a:ext cx="4900247" cy="4038844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>
            <a:normAutofit/>
          </a:bodyPr>
          <a:lstStyle/>
          <a:p>
            <a:pPr lvl="0" rtl="0"/>
            <a:r>
              <a:rPr lang="en-US" dirty="0" smtClean="0">
                <a:solidFill>
                  <a:schemeClr val="accent1"/>
                </a:solidFill>
              </a:rPr>
              <a:t>Supports validation of inputs to S-100 portrayal rules</a:t>
            </a:r>
          </a:p>
          <a:p>
            <a:pPr lvl="1"/>
            <a:r>
              <a:rPr lang="en-US" dirty="0" smtClean="0"/>
              <a:t>Standards compliant</a:t>
            </a:r>
          </a:p>
          <a:p>
            <a:pPr lvl="1"/>
            <a:r>
              <a:rPr lang="en-US" dirty="0" smtClean="0"/>
              <a:t>Supports best practices</a:t>
            </a:r>
          </a:p>
          <a:p>
            <a:pPr lvl="1"/>
            <a:r>
              <a:rPr lang="en-US" dirty="0" smtClean="0"/>
              <a:t>Performant</a:t>
            </a:r>
          </a:p>
          <a:p>
            <a:pPr lvl="1"/>
            <a:r>
              <a:rPr lang="en-US" dirty="0" smtClean="0"/>
              <a:t>Simple implementation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Enhances portrayal robustness</a:t>
            </a:r>
          </a:p>
          <a:p>
            <a:pPr lvl="1"/>
            <a:r>
              <a:rPr lang="en-US" dirty="0" smtClean="0"/>
              <a:t>“The ability to withstand or overcome adverse conditions or rigorous testing.”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Enhances security</a:t>
            </a:r>
          </a:p>
          <a:p>
            <a:pPr lvl="1"/>
            <a:r>
              <a:rPr lang="en-US" dirty="0" smtClean="0"/>
              <a:t>First line of defense against code injection techniques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26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0" rtl="0"/>
            <a:r>
              <a:rPr lang="en-US" dirty="0" smtClean="0">
                <a:solidFill>
                  <a:schemeClr val="accent1"/>
                </a:solidFill>
              </a:rPr>
              <a:t>Can’t use validation of one parameter to affect other parameters</a:t>
            </a:r>
          </a:p>
          <a:p>
            <a:pPr lvl="1"/>
            <a:r>
              <a:rPr lang="en-US" dirty="0" smtClean="0"/>
              <a:t>Stateless – no defined priority / order of evaluation</a:t>
            </a:r>
          </a:p>
          <a:p>
            <a:pPr lvl="2"/>
            <a:r>
              <a:rPr lang="en-US" dirty="0" smtClean="0"/>
              <a:t>Order of evaluation is implementation dependent</a:t>
            </a:r>
          </a:p>
          <a:p>
            <a:pPr lvl="1"/>
            <a:r>
              <a:rPr lang="en-US" dirty="0" smtClean="0"/>
              <a:t>Duplicate validation rules in multiple parameters to achieve same effect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Minimal support for context parameter type: </a:t>
            </a:r>
            <a:r>
              <a:rPr lang="en-US" i="1" dirty="0" smtClean="0">
                <a:solidFill>
                  <a:schemeClr val="accent1"/>
                </a:solidFill>
              </a:rPr>
              <a:t>Date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No support for S-100 truncated or recurring dates</a:t>
            </a:r>
          </a:p>
          <a:p>
            <a:pPr lvl="1"/>
            <a:r>
              <a:rPr lang="en-US" dirty="0"/>
              <a:t>XPath 1.0 does not support date </a:t>
            </a:r>
            <a:r>
              <a:rPr lang="en-US" dirty="0" smtClean="0"/>
              <a:t>comparison</a:t>
            </a:r>
          </a:p>
          <a:p>
            <a:pPr lvl="2"/>
            <a:r>
              <a:rPr lang="en-US" dirty="0" smtClean="0"/>
              <a:t>Simple numeric comparisons can be supported</a:t>
            </a:r>
            <a:endParaRPr lang="en-US" dirty="0"/>
          </a:p>
          <a:p>
            <a:pPr lvl="3"/>
            <a:r>
              <a:rPr lang="en-US" dirty="0" smtClean="0"/>
              <a:t>Validate </a:t>
            </a:r>
            <a:r>
              <a:rPr lang="en-US" dirty="0"/>
              <a:t>to a specific format (e.g. YYYY-MM-DD</a:t>
            </a:r>
            <a:r>
              <a:rPr lang="en-US" dirty="0" smtClean="0"/>
              <a:t>), portrayal </a:t>
            </a:r>
            <a:r>
              <a:rPr lang="en-US" dirty="0"/>
              <a:t>rule converts </a:t>
            </a:r>
            <a:r>
              <a:rPr lang="en-US" dirty="0" smtClean="0"/>
              <a:t>to </a:t>
            </a:r>
            <a:r>
              <a:rPr lang="en-US" dirty="0"/>
              <a:t>a </a:t>
            </a:r>
            <a:r>
              <a:rPr lang="en-US" dirty="0" smtClean="0"/>
              <a:t>number</a:t>
            </a:r>
            <a:endParaRPr lang="en-US" dirty="0"/>
          </a:p>
          <a:p>
            <a:pPr lvl="1"/>
            <a:r>
              <a:rPr lang="en-US" dirty="0" smtClean="0"/>
              <a:t>Note: date dependent portrayal does not require context parameter(s)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No portrayal registry support (S100_PR_ContextParameter)</a:t>
            </a:r>
          </a:p>
          <a:p>
            <a:pPr lvl="1"/>
            <a:r>
              <a:rPr lang="en-US" dirty="0" smtClean="0"/>
              <a:t>Because validation rules may be product specific, but context parameters are not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88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8801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74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en-US" sz="3200" dirty="0" smtClean="0"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How to </a:t>
            </a:r>
            <a:r>
              <a:rPr lang="en-US" sz="3200" dirty="0" smtClean="0">
                <a:solidFill>
                  <a:schemeClr val="accent5"/>
                </a:solidFill>
              </a:rPr>
              <a:t>provide user feedback on validation errors</a:t>
            </a:r>
            <a:r>
              <a:rPr lang="en-US" sz="3200" dirty="0" smtClean="0"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  <a:p>
            <a:pPr lvl="1">
              <a:spcBef>
                <a:spcPts val="1200"/>
              </a:spcBef>
            </a:pPr>
            <a:r>
              <a:rPr lang="en-US" sz="2800" dirty="0" smtClean="0">
                <a:solidFill>
                  <a:schemeClr val="accent5"/>
                </a:solidFill>
              </a:rPr>
              <a:t>Indicate context parameter(s) which are source of error(s)</a:t>
            </a:r>
          </a:p>
          <a:p>
            <a:pPr lvl="2"/>
            <a:r>
              <a:rPr lang="en-US" sz="2400" dirty="0" smtClean="0"/>
              <a:t>Supports a machine-readable UI implementation</a:t>
            </a:r>
            <a:endParaRPr lang="en-US" sz="2400" dirty="0"/>
          </a:p>
          <a:p>
            <a:pPr lvl="1">
              <a:spcBef>
                <a:spcPts val="1200"/>
              </a:spcBef>
            </a:pPr>
            <a:r>
              <a:rPr lang="en-US" sz="2800" dirty="0" smtClean="0">
                <a:solidFill>
                  <a:schemeClr val="accent5"/>
                </a:solidFill>
              </a:rPr>
              <a:t>Provide language-independent error message(s)</a:t>
            </a:r>
          </a:p>
          <a:p>
            <a:pPr lvl="2"/>
            <a:r>
              <a:rPr lang="en-US" sz="2400" dirty="0" smtClean="0"/>
              <a:t>With optional icon</a:t>
            </a:r>
          </a:p>
          <a:p>
            <a:pPr lvl="2"/>
            <a:r>
              <a:rPr lang="en-US" sz="2400" dirty="0" smtClean="0"/>
              <a:t>Supports a language-independent machine-readable UI</a:t>
            </a:r>
          </a:p>
        </p:txBody>
      </p:sp>
    </p:spTree>
    <p:extLst>
      <p:ext uri="{BB962C8B-B14F-4D97-AF65-F5344CB8AC3E}">
        <p14:creationId xmlns:p14="http://schemas.microsoft.com/office/powerpoint/2010/main" val="3788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rtl="0"/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UML: Object Constraint Language (OCL)</a:t>
            </a:r>
          </a:p>
          <a:p>
            <a:pPr lvl="1"/>
            <a:r>
              <a:rPr lang="en-US" dirty="0" smtClean="0"/>
              <a:t>Provides constraint and object query expressions</a:t>
            </a:r>
          </a:p>
          <a:p>
            <a:pPr lvl="1"/>
            <a:r>
              <a:rPr lang="en-US" dirty="0" smtClean="0"/>
              <a:t>example: a person is younger than their parents</a:t>
            </a:r>
          </a:p>
          <a:p>
            <a:pPr marL="914400" lvl="2" indent="0">
              <a:buNone/>
            </a:pPr>
            <a:r>
              <a:rPr lang="en-US" i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context Person </a:t>
            </a:r>
            <a:r>
              <a:rPr lang="en-US" i="1" dirty="0" err="1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inv</a:t>
            </a:r>
            <a:r>
              <a:rPr lang="en-US" i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en-US" i="1" dirty="0" err="1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self.parents</a:t>
            </a:r>
            <a:r>
              <a:rPr lang="en-US" i="1" dirty="0" smtClean="0"/>
              <a:t>-&gt;</a:t>
            </a:r>
            <a:r>
              <a:rPr lang="en-US" i="1" dirty="0" err="1" smtClean="0"/>
              <a:t>forAll</a:t>
            </a:r>
            <a:r>
              <a:rPr lang="en-US" i="1" dirty="0" smtClean="0"/>
              <a:t>(</a:t>
            </a:r>
            <a:r>
              <a:rPr lang="en-US" i="1" dirty="0" err="1" smtClean="0"/>
              <a:t>p|p.age</a:t>
            </a:r>
            <a:r>
              <a:rPr lang="en-US" i="1" dirty="0" smtClean="0"/>
              <a:t> &gt; </a:t>
            </a:r>
            <a:r>
              <a:rPr lang="en-US" i="1" dirty="0" err="1" smtClean="0"/>
              <a:t>self.age</a:t>
            </a:r>
            <a:r>
              <a:rPr lang="en-US" i="1" dirty="0" smtClean="0"/>
              <a:t>)</a:t>
            </a:r>
            <a:endParaRPr lang="en-US" i="1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rtl="0"/>
            <a:r>
              <a:rPr lang="en-US" dirty="0" smtClean="0"/>
              <a:t>XML: </a:t>
            </a:r>
            <a:r>
              <a:rPr lang="en-US" dirty="0" err="1" smtClean="0"/>
              <a:t>Schematron</a:t>
            </a:r>
            <a:r>
              <a:rPr lang="en-US" dirty="0" smtClean="0"/>
              <a:t> (XSLT)</a:t>
            </a:r>
          </a:p>
          <a:p>
            <a:pPr lvl="1"/>
            <a:r>
              <a:rPr lang="en-US" dirty="0" smtClean="0"/>
              <a:t>Rule-based validation language which leverages XPath</a:t>
            </a:r>
          </a:p>
          <a:p>
            <a:pPr lvl="1"/>
            <a:r>
              <a:rPr lang="en-US" dirty="0" smtClean="0"/>
              <a:t>Assert / Report</a:t>
            </a:r>
          </a:p>
          <a:p>
            <a:pPr marL="914400" lvl="2" indent="0">
              <a:buNone/>
            </a:pPr>
            <a:r>
              <a:rPr lang="en-US" i="1" dirty="0" smtClean="0"/>
              <a:t>&lt;assert test=“</a:t>
            </a:r>
            <a:r>
              <a:rPr lang="en-US" i="1" dirty="0" err="1" smtClean="0"/>
              <a:t>ContractDate</a:t>
            </a:r>
            <a:r>
              <a:rPr lang="en-US" i="1" dirty="0" smtClean="0"/>
              <a:t> &amp;</a:t>
            </a:r>
            <a:r>
              <a:rPr lang="en-US" i="1" dirty="0" err="1" smtClean="0"/>
              <a:t>lt</a:t>
            </a:r>
            <a:r>
              <a:rPr lang="en-US" i="1" dirty="0" smtClean="0"/>
              <a:t>; current-date()”&gt;Future contracts not allowed.&lt;/assert&gt;</a:t>
            </a:r>
          </a:p>
          <a:p>
            <a:pPr lvl="0" rtl="0"/>
            <a:r>
              <a:rPr lang="en-US" dirty="0" smtClean="0"/>
              <a:t>Extensible Application Markup Language (XAML)</a:t>
            </a:r>
          </a:p>
          <a:p>
            <a:pPr lvl="1"/>
            <a:r>
              <a:rPr lang="en-US" dirty="0" smtClean="0"/>
              <a:t>Initialize structured values and objects</a:t>
            </a:r>
          </a:p>
          <a:p>
            <a:pPr marL="914400" lvl="2" indent="0">
              <a:buNone/>
            </a:pPr>
            <a:r>
              <a:rPr lang="en-US" i="1" dirty="0" smtClean="0"/>
              <a:t>&lt;Element1 </a:t>
            </a:r>
            <a:r>
              <a:rPr lang="en-US" i="1" dirty="0" err="1" smtClean="0"/>
              <a:t>IsEnabled</a:t>
            </a:r>
            <a:r>
              <a:rPr lang="en-US" i="1" dirty="0" smtClean="0"/>
              <a:t>=“{Binding </a:t>
            </a:r>
            <a:r>
              <a:rPr lang="en-US" i="1" dirty="0" err="1" smtClean="0"/>
              <a:t>ElementName</a:t>
            </a:r>
            <a:r>
              <a:rPr lang="en-US" i="1" dirty="0" smtClean="0"/>
              <a:t>=Element2, Path=</a:t>
            </a:r>
            <a:r>
              <a:rPr lang="en-US" i="1" dirty="0" err="1" smtClean="0"/>
              <a:t>IsChecked</a:t>
            </a:r>
            <a:r>
              <a:rPr lang="en-US" i="1" dirty="0" smtClean="0"/>
              <a:t>}”/&gt;</a:t>
            </a:r>
          </a:p>
        </p:txBody>
      </p:sp>
    </p:spTree>
    <p:extLst>
      <p:ext uri="{BB962C8B-B14F-4D97-AF65-F5344CB8AC3E}">
        <p14:creationId xmlns:p14="http://schemas.microsoft.com/office/powerpoint/2010/main" val="16295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and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5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9421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25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87792"/>
              </p:ext>
            </p:extLst>
          </p:nvPr>
        </p:nvGraphicFramePr>
        <p:xfrm>
          <a:off x="838200" y="18065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10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Implementation: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Update S-100 schema of portrayal catalog 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&lt;parameter&gt; </a:t>
            </a:r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elements contained within the 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&lt;context&gt; </a:t>
            </a:r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element</a:t>
            </a:r>
          </a:p>
          <a:p>
            <a:pPr lvl="1"/>
            <a:r>
              <a:rPr lang="en-US" dirty="0" smtClean="0"/>
              <a:t>new attribute: </a:t>
            </a:r>
            <a:r>
              <a:rPr lang="en-US" dirty="0" smtClean="0">
                <a:solidFill>
                  <a:schemeClr val="accent1"/>
                </a:solidFill>
              </a:rPr>
              <a:t>enable</a:t>
            </a:r>
          </a:p>
          <a:p>
            <a:pPr lvl="1"/>
            <a:r>
              <a:rPr lang="en-US" dirty="0" smtClean="0"/>
              <a:t>new elements: </a:t>
            </a:r>
            <a:r>
              <a:rPr lang="en-US" dirty="0" smtClean="0">
                <a:solidFill>
                  <a:schemeClr val="accent1"/>
                </a:solidFill>
              </a:rPr>
              <a:t>constrain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validate</a:t>
            </a:r>
            <a:endParaRPr lang="en-US" dirty="0" smtClean="0">
              <a:solidFill>
                <a:schemeClr val="accent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rtl="0"/>
            <a:r>
              <a:rPr lang="en-US" dirty="0" smtClean="0"/>
              <a:t>Leverage XPath 1.0 and regular expressions to</a:t>
            </a:r>
          </a:p>
          <a:p>
            <a:pPr lvl="1"/>
            <a:r>
              <a:rPr lang="en-US" dirty="0" smtClean="0"/>
              <a:t>Disable inactive context parameters</a:t>
            </a:r>
          </a:p>
          <a:p>
            <a:pPr lvl="1"/>
            <a:r>
              <a:rPr lang="en-US" dirty="0" smtClean="0"/>
              <a:t>Provide validation rules</a:t>
            </a:r>
          </a:p>
          <a:p>
            <a:pPr lvl="0" rtl="0"/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Provide machine-readable, language-independent error messages</a:t>
            </a:r>
          </a:p>
          <a:p>
            <a:pPr lvl="1"/>
            <a:r>
              <a:rPr lang="en-US" dirty="0" smtClean="0"/>
              <a:t>With optional icons</a:t>
            </a:r>
            <a:endParaRPr lang="en-US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/>
              <a:t>Supporting consistent UI implementation</a:t>
            </a:r>
            <a:endParaRPr lang="en-US" dirty="0" smtClean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08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Implementation: Overview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0497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28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125494</TotalTime>
  <Words>1789</Words>
  <Application>Microsoft Office PowerPoint</Application>
  <PresentationFormat>Widescreen</PresentationFormat>
  <Paragraphs>319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TSM8-6.7 Validation of Portrayal Inputs</vt:lpstr>
      <vt:lpstr>Issues</vt:lpstr>
      <vt:lpstr>Issues</vt:lpstr>
      <vt:lpstr>Research</vt:lpstr>
      <vt:lpstr>Design Overview</vt:lpstr>
      <vt:lpstr>Current Process</vt:lpstr>
      <vt:lpstr>Proposed Process</vt:lpstr>
      <vt:lpstr>Proposed Implementation: Overview</vt:lpstr>
      <vt:lpstr>Proposed Implementation: Overview</vt:lpstr>
      <vt:lpstr>Why not use Schematron or XSLT?</vt:lpstr>
      <vt:lpstr>Design Details</vt:lpstr>
      <vt:lpstr>Proposed Implementation: enable</vt:lpstr>
      <vt:lpstr>Example: Enable a context parameter</vt:lpstr>
      <vt:lpstr>Example: Enable a validation</vt:lpstr>
      <vt:lpstr>Proposed Implementation: &lt;validate&gt;</vt:lpstr>
      <vt:lpstr>Example: XPath Validation</vt:lpstr>
      <vt:lpstr>Example: Regular Expression Validation</vt:lpstr>
      <vt:lpstr>Proposed Implementation: &lt;constrain&gt;</vt:lpstr>
      <vt:lpstr>Example: Constrain</vt:lpstr>
      <vt:lpstr>Schema</vt:lpstr>
      <vt:lpstr>Schema Change: ContextParameter</vt:lpstr>
      <vt:lpstr>Schema Addition: ConstraintType</vt:lpstr>
      <vt:lpstr>Schema Addition: ValidationType</vt:lpstr>
      <vt:lpstr>Summary</vt:lpstr>
      <vt:lpstr>Limitations</vt:lpstr>
      <vt:lpstr>Actions</vt:lpstr>
    </vt:vector>
  </TitlesOfParts>
  <Company>SPAWAR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Portrayal Modifications to Support Alternate Visualizations</dc:title>
  <dc:creator>David M. Grant</dc:creator>
  <cp:lastModifiedBy>David M. Grant</cp:lastModifiedBy>
  <cp:revision>617</cp:revision>
  <cp:lastPrinted>2019-08-13T15:21:52Z</cp:lastPrinted>
  <dcterms:created xsi:type="dcterms:W3CDTF">2019-05-31T18:55:08Z</dcterms:created>
  <dcterms:modified xsi:type="dcterms:W3CDTF">2021-02-09T15:17:27Z</dcterms:modified>
</cp:coreProperties>
</file>