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0ACE63-1744-42D6-AD95-9A65CEFBA5D2}" v="6" dt="2025-06-02T09:54:04.6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nfeng Chen" userId="d0f07b5b-1cf9-4574-bb04-6ace8766416e" providerId="ADAL" clId="{EB0ACE63-1744-42D6-AD95-9A65CEFBA5D2}"/>
    <pc:docChg chg="custSel addSld delSld modSld">
      <pc:chgData name="Xianfeng Chen" userId="d0f07b5b-1cf9-4574-bb04-6ace8766416e" providerId="ADAL" clId="{EB0ACE63-1744-42D6-AD95-9A65CEFBA5D2}" dt="2025-06-02T09:57:59.920" v="101" actId="47"/>
      <pc:docMkLst>
        <pc:docMk/>
      </pc:docMkLst>
      <pc:sldChg chg="new del">
        <pc:chgData name="Xianfeng Chen" userId="d0f07b5b-1cf9-4574-bb04-6ace8766416e" providerId="ADAL" clId="{EB0ACE63-1744-42D6-AD95-9A65CEFBA5D2}" dt="2025-06-02T09:57:59.920" v="101" actId="47"/>
        <pc:sldMkLst>
          <pc:docMk/>
          <pc:sldMk cId="2230025174" sldId="256"/>
        </pc:sldMkLst>
      </pc:sldChg>
      <pc:sldChg chg="addSp delSp modSp new mod">
        <pc:chgData name="Xianfeng Chen" userId="d0f07b5b-1cf9-4574-bb04-6ace8766416e" providerId="ADAL" clId="{EB0ACE63-1744-42D6-AD95-9A65CEFBA5D2}" dt="2025-06-02T09:57:56.932" v="100" actId="1076"/>
        <pc:sldMkLst>
          <pc:docMk/>
          <pc:sldMk cId="658063053" sldId="257"/>
        </pc:sldMkLst>
        <pc:spChg chg="mod">
          <ac:chgData name="Xianfeng Chen" userId="d0f07b5b-1cf9-4574-bb04-6ace8766416e" providerId="ADAL" clId="{EB0ACE63-1744-42D6-AD95-9A65CEFBA5D2}" dt="2025-06-02T09:48:35.742" v="31" actId="1076"/>
          <ac:spMkLst>
            <pc:docMk/>
            <pc:sldMk cId="658063053" sldId="257"/>
            <ac:spMk id="2" creationId="{877615A5-E0E5-E87F-9717-4F5E4FC5E751}"/>
          </ac:spMkLst>
        </pc:spChg>
        <pc:spChg chg="del">
          <ac:chgData name="Xianfeng Chen" userId="d0f07b5b-1cf9-4574-bb04-6ace8766416e" providerId="ADAL" clId="{EB0ACE63-1744-42D6-AD95-9A65CEFBA5D2}" dt="2025-06-02T09:45:27.658" v="2" actId="478"/>
          <ac:spMkLst>
            <pc:docMk/>
            <pc:sldMk cId="658063053" sldId="257"/>
            <ac:spMk id="3" creationId="{96FFC00B-0C6F-A6E5-4B5A-BDCD8B303766}"/>
          </ac:spMkLst>
        </pc:spChg>
        <pc:spChg chg="add mod">
          <ac:chgData name="Xianfeng Chen" userId="d0f07b5b-1cf9-4574-bb04-6ace8766416e" providerId="ADAL" clId="{EB0ACE63-1744-42D6-AD95-9A65CEFBA5D2}" dt="2025-06-02T09:52:01.533" v="85" actId="1076"/>
          <ac:spMkLst>
            <pc:docMk/>
            <pc:sldMk cId="658063053" sldId="257"/>
            <ac:spMk id="6" creationId="{2521F73C-A1C7-04C2-2329-CB5308294F08}"/>
          </ac:spMkLst>
        </pc:spChg>
        <pc:spChg chg="add mod">
          <ac:chgData name="Xianfeng Chen" userId="d0f07b5b-1cf9-4574-bb04-6ace8766416e" providerId="ADAL" clId="{EB0ACE63-1744-42D6-AD95-9A65CEFBA5D2}" dt="2025-06-02T09:52:01.533" v="85" actId="1076"/>
          <ac:spMkLst>
            <pc:docMk/>
            <pc:sldMk cId="658063053" sldId="257"/>
            <ac:spMk id="9" creationId="{F8E7886C-5BB1-3288-C1D7-B7CC0A7F7293}"/>
          </ac:spMkLst>
        </pc:spChg>
        <pc:spChg chg="add mod">
          <ac:chgData name="Xianfeng Chen" userId="d0f07b5b-1cf9-4574-bb04-6ace8766416e" providerId="ADAL" clId="{EB0ACE63-1744-42D6-AD95-9A65CEFBA5D2}" dt="2025-06-02T09:52:01.533" v="85" actId="1076"/>
          <ac:spMkLst>
            <pc:docMk/>
            <pc:sldMk cId="658063053" sldId="257"/>
            <ac:spMk id="10" creationId="{DD0D8912-5017-78D7-9C24-01B08368D93A}"/>
          </ac:spMkLst>
        </pc:spChg>
        <pc:spChg chg="add mod">
          <ac:chgData name="Xianfeng Chen" userId="d0f07b5b-1cf9-4574-bb04-6ace8766416e" providerId="ADAL" clId="{EB0ACE63-1744-42D6-AD95-9A65CEFBA5D2}" dt="2025-06-02T09:52:01.533" v="85" actId="1076"/>
          <ac:spMkLst>
            <pc:docMk/>
            <pc:sldMk cId="658063053" sldId="257"/>
            <ac:spMk id="12" creationId="{06D65B34-47A6-4023-ADD4-8D87D643ADE7}"/>
          </ac:spMkLst>
        </pc:spChg>
        <pc:graphicFrameChg chg="add mod">
          <ac:chgData name="Xianfeng Chen" userId="d0f07b5b-1cf9-4574-bb04-6ace8766416e" providerId="ADAL" clId="{EB0ACE63-1744-42D6-AD95-9A65CEFBA5D2}" dt="2025-06-02T09:52:01.533" v="85" actId="1076"/>
          <ac:graphicFrameMkLst>
            <pc:docMk/>
            <pc:sldMk cId="658063053" sldId="257"/>
            <ac:graphicFrameMk id="4" creationId="{2288A747-2036-54B5-DAA1-92FF06C3AF3C}"/>
          </ac:graphicFrameMkLst>
        </pc:graphicFrameChg>
        <pc:graphicFrameChg chg="add mod">
          <ac:chgData name="Xianfeng Chen" userId="d0f07b5b-1cf9-4574-bb04-6ace8766416e" providerId="ADAL" clId="{EB0ACE63-1744-42D6-AD95-9A65CEFBA5D2}" dt="2025-06-02T09:52:01.533" v="85" actId="1076"/>
          <ac:graphicFrameMkLst>
            <pc:docMk/>
            <pc:sldMk cId="658063053" sldId="257"/>
            <ac:graphicFrameMk id="8" creationId="{16901960-EC4E-C829-2520-1DB33F6E1FEE}"/>
          </ac:graphicFrameMkLst>
        </pc:graphicFrameChg>
        <pc:picChg chg="add mod">
          <ac:chgData name="Xianfeng Chen" userId="d0f07b5b-1cf9-4574-bb04-6ace8766416e" providerId="ADAL" clId="{EB0ACE63-1744-42D6-AD95-9A65CEFBA5D2}" dt="2025-06-02T09:52:01.533" v="85" actId="1076"/>
          <ac:picMkLst>
            <pc:docMk/>
            <pc:sldMk cId="658063053" sldId="257"/>
            <ac:picMk id="7" creationId="{AB92A048-F330-7EAF-33AD-0BFAD3477F2C}"/>
          </ac:picMkLst>
        </pc:picChg>
        <pc:picChg chg="add mod">
          <ac:chgData name="Xianfeng Chen" userId="d0f07b5b-1cf9-4574-bb04-6ace8766416e" providerId="ADAL" clId="{EB0ACE63-1744-42D6-AD95-9A65CEFBA5D2}" dt="2025-06-02T09:53:52.009" v="87" actId="1076"/>
          <ac:picMkLst>
            <pc:docMk/>
            <pc:sldMk cId="658063053" sldId="257"/>
            <ac:picMk id="14" creationId="{6D0A705E-56B9-6264-61CE-D6D6186C2CE1}"/>
          </ac:picMkLst>
        </pc:picChg>
        <pc:picChg chg="add mod">
          <ac:chgData name="Xianfeng Chen" userId="d0f07b5b-1cf9-4574-bb04-6ace8766416e" providerId="ADAL" clId="{EB0ACE63-1744-42D6-AD95-9A65CEFBA5D2}" dt="2025-06-02T09:55:26.830" v="91" actId="1076"/>
          <ac:picMkLst>
            <pc:docMk/>
            <pc:sldMk cId="658063053" sldId="257"/>
            <ac:picMk id="16" creationId="{C02B2587-3EDE-5BD2-0715-DF870AE4A641}"/>
          </ac:picMkLst>
        </pc:picChg>
        <pc:picChg chg="add mod">
          <ac:chgData name="Xianfeng Chen" userId="d0f07b5b-1cf9-4574-bb04-6ace8766416e" providerId="ADAL" clId="{EB0ACE63-1744-42D6-AD95-9A65CEFBA5D2}" dt="2025-06-02T09:57:15.086" v="95" actId="1076"/>
          <ac:picMkLst>
            <pc:docMk/>
            <pc:sldMk cId="658063053" sldId="257"/>
            <ac:picMk id="18" creationId="{A576A8EE-0A49-F47A-2EA9-4DAE695F270B}"/>
          </ac:picMkLst>
        </pc:picChg>
        <pc:picChg chg="add mod">
          <ac:chgData name="Xianfeng Chen" userId="d0f07b5b-1cf9-4574-bb04-6ace8766416e" providerId="ADAL" clId="{EB0ACE63-1744-42D6-AD95-9A65CEFBA5D2}" dt="2025-06-02T09:57:56.932" v="100" actId="1076"/>
          <ac:picMkLst>
            <pc:docMk/>
            <pc:sldMk cId="658063053" sldId="257"/>
            <ac:picMk id="20" creationId="{2B5FE53D-2242-8D6B-C114-0E8609C216D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94D8-5FBB-4827-1E19-7879D953A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6AA5D-9909-CD34-9350-45A01EC67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06721-02BE-8F41-A13C-09992D8D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AEBE-1736-44A5-9405-F41BEE4FF85A}" type="datetimeFigureOut">
              <a:rPr lang="en-SG" smtClean="0"/>
              <a:t>2/6/2025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52CE-9CFB-DB3F-8834-2EF59F34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8E0EB-6F2D-4C81-04F8-948BE50BB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48AB-1D3B-48FD-82FB-20A258EDFC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732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C43D-B35D-8A6C-069A-53D48505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4379E-D5FF-6B84-C561-06FBAF694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AD78C-9744-DB84-C6F1-D9ABDEAA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AEBE-1736-44A5-9405-F41BEE4FF85A}" type="datetimeFigureOut">
              <a:rPr lang="en-SG" smtClean="0"/>
              <a:t>2/6/2025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8AC68-EB01-2F79-E35E-AD96AC06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68265-2B1D-79E2-7CC9-AA3DD6B4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48AB-1D3B-48FD-82FB-20A258EDFC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908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6B4C9-3592-E1FC-8BE1-934B227E9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CEB1F-E71A-E6A1-E76E-90887121E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A73FE-87DD-76B6-43BC-25772AE4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AEBE-1736-44A5-9405-F41BEE4FF85A}" type="datetimeFigureOut">
              <a:rPr lang="en-SG" smtClean="0"/>
              <a:t>2/6/2025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57658-FDF2-022A-8EDC-4F6E3883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83BEE-D7E4-AA34-D860-7541123E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48AB-1D3B-48FD-82FB-20A258EDFC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2652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3F56E-66FF-D432-6BE7-F1D93C89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C1DD3-FEF4-483B-A625-994F6DC26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57428-A368-3195-35D6-ED7313B6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AEBE-1736-44A5-9405-F41BEE4FF85A}" type="datetimeFigureOut">
              <a:rPr lang="en-SG" smtClean="0"/>
              <a:t>2/6/2025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A1A42-1D6B-A6F9-0B1D-B6E56589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46943-EDBE-C5BE-DDC3-8E7D526A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48AB-1D3B-48FD-82FB-20A258EDFC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542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FC01-07AD-34AF-2943-3C5E94F88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61D6C-8347-BA18-2A88-25EA67E86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43794-F78B-0DDC-CEAC-24CB5C1CF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AEBE-1736-44A5-9405-F41BEE4FF85A}" type="datetimeFigureOut">
              <a:rPr lang="en-SG" smtClean="0"/>
              <a:t>2/6/2025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C9F99-4EEE-86BB-0A9C-FC421DF9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4F25B-95A2-95CA-CB95-3F121003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48AB-1D3B-48FD-82FB-20A258EDFC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538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3A9D-8E85-97F7-154A-AD30672A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89A67-0F1F-C1BF-2ACF-EFC697D3C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062CB-BC7A-0248-46BA-4E82198FF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EEB72-D124-CA40-C87F-5513AF53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AEBE-1736-44A5-9405-F41BEE4FF85A}" type="datetimeFigureOut">
              <a:rPr lang="en-SG" smtClean="0"/>
              <a:t>2/6/2025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8BA84-C867-142E-6C38-0795CF79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AF116-5195-9C0F-3DF8-953FC3FE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48AB-1D3B-48FD-82FB-20A258EDFC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196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E5A1-5F74-FD2B-6EC5-0229A9C32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25DEB-5BF7-BCF1-4532-4AD597634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3DBDA-655E-3369-3567-B802F5D87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DADD2C-3682-F3F2-EF7E-55B8FC68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D11F5E-EA1D-8819-CA1D-45C5E057B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24BDB6-F367-6749-380D-2EDE6BED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AEBE-1736-44A5-9405-F41BEE4FF85A}" type="datetimeFigureOut">
              <a:rPr lang="en-SG" smtClean="0"/>
              <a:t>2/6/2025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341EA8-5440-0718-B7F1-885DCCF92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DEA40-DCEF-E78F-05E4-081CF5C2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48AB-1D3B-48FD-82FB-20A258EDFC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21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252F-C6AC-DCF3-703E-DB161E59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8BA26F-DD64-4411-2716-737D7374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AEBE-1736-44A5-9405-F41BEE4FF85A}" type="datetimeFigureOut">
              <a:rPr lang="en-SG" smtClean="0"/>
              <a:t>2/6/2025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FD556D-DD98-9F82-8B43-9EA25B51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2E97D-4905-AE02-B7DE-33C31A31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48AB-1D3B-48FD-82FB-20A258EDFC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412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5345AF-D0C3-1508-8D97-37582B01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AEBE-1736-44A5-9405-F41BEE4FF85A}" type="datetimeFigureOut">
              <a:rPr lang="en-SG" smtClean="0"/>
              <a:t>2/6/2025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091C75-1798-2405-F87F-56E33F79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03A11-4C08-F20E-970D-4DD271DC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48AB-1D3B-48FD-82FB-20A258EDFC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824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B9FCB-7FAC-6284-78B7-733062E5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F0C4-8CD2-4113-8BA9-EF2807E8B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04A62-D1DD-9199-5E45-C8A0C3611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2176E-B911-CC44-DAE9-A508079F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AEBE-1736-44A5-9405-F41BEE4FF85A}" type="datetimeFigureOut">
              <a:rPr lang="en-SG" smtClean="0"/>
              <a:t>2/6/2025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A81D2-16C5-ADEA-0066-5FA810CC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6BC70-47F4-0980-AD3D-DA5E0535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48AB-1D3B-48FD-82FB-20A258EDFC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826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E5EF-50AD-1D4E-F243-76669F10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6ED27C-A217-6C91-2217-9F080FA8D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68521-724D-795C-027C-8A4598560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D4420-0FD3-764F-7E8C-84F1A498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AEBE-1736-44A5-9405-F41BEE4FF85A}" type="datetimeFigureOut">
              <a:rPr lang="en-SG" smtClean="0"/>
              <a:t>2/6/2025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B143C-8212-514C-7DFE-62A0FCB9B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169B0-0EF8-D29B-F2FF-09AEE504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A48AB-1D3B-48FD-82FB-20A258EDFC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665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2D3451-43CB-CB2B-65FB-FF8060A1D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D359D-F62B-3376-AEC8-C620DAF25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8A420-4AE6-96A5-5F85-E6992DB01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A7AEBE-1736-44A5-9405-F41BEE4FF85A}" type="datetimeFigureOut">
              <a:rPr lang="en-SG" smtClean="0"/>
              <a:t>2/6/2025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38DDC-CC65-EF3A-6351-E8BC11583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1AA43-55EB-32E0-A4C8-E7904937E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5A48AB-1D3B-48FD-82FB-20A258EDFC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190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15A5-E0E5-E87F-9717-4F5E4FC5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357" y="199301"/>
            <a:ext cx="10515600" cy="700885"/>
          </a:xfrm>
        </p:spPr>
        <p:txBody>
          <a:bodyPr/>
          <a:lstStyle/>
          <a:p>
            <a:r>
              <a:rPr lang="en-SG" dirty="0"/>
              <a:t>Rotor parameter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88A747-2036-54B5-DAA1-92FF06C3A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11226"/>
              </p:ext>
            </p:extLst>
          </p:nvPr>
        </p:nvGraphicFramePr>
        <p:xfrm>
          <a:off x="2557462" y="3222326"/>
          <a:ext cx="21209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779122847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36326255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SG" sz="1200" u="none" strike="noStrike">
                          <a:effectLst/>
                        </a:rPr>
                        <a:t>Iz(kg*m^2)</a:t>
                      </a:r>
                      <a:endParaRPr lang="en-SG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</a:rPr>
                        <a:t>4.64E-10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3822007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Ix,y (kg*m^2)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2.33E-10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43547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21F73C-A1C7-04C2-2329-CB5308294F08}"/>
              </a:ext>
            </a:extLst>
          </p:cNvPr>
          <p:cNvSpPr txBox="1"/>
          <p:nvPr/>
        </p:nvSpPr>
        <p:spPr>
          <a:xfrm>
            <a:off x="2460839" y="3680216"/>
            <a:ext cx="2981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Measured µ/I</a:t>
            </a:r>
            <a:r>
              <a:rPr lang="en-SG" dirty="0"/>
              <a:t>   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4.76E-04</a:t>
            </a:r>
            <a:r>
              <a:rPr lang="en-SG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92A048-F330-7EAF-33AD-0BFAD3477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046" y="1073965"/>
            <a:ext cx="1749731" cy="137244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6901960-EC4E-C829-2520-1DB33F6E1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554896"/>
              </p:ext>
            </p:extLst>
          </p:nvPr>
        </p:nvGraphicFramePr>
        <p:xfrm>
          <a:off x="2533951" y="5261902"/>
          <a:ext cx="2120900" cy="904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3458690717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369058219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measured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9221053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f(Hz)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Q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29272283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</a:rPr>
                        <a:t>8.83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</a:rPr>
                        <a:t>22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160887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</a:rPr>
                        <a:t>17.89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</a:rPr>
                        <a:t>19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9924522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</a:rPr>
                        <a:t>22.31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13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8075476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8E7886C-5BB1-3288-C1D7-B7CC0A7F7293}"/>
              </a:ext>
            </a:extLst>
          </p:cNvPr>
          <p:cNvSpPr txBox="1"/>
          <p:nvPr/>
        </p:nvSpPr>
        <p:spPr>
          <a:xfrm>
            <a:off x="2619810" y="2573812"/>
            <a:ext cx="1834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Rotational mode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0D8912-5017-78D7-9C24-01B08368D93A}"/>
              </a:ext>
            </a:extLst>
          </p:cNvPr>
          <p:cNvSpPr txBox="1"/>
          <p:nvPr/>
        </p:nvSpPr>
        <p:spPr>
          <a:xfrm>
            <a:off x="2743046" y="4390380"/>
            <a:ext cx="191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X, theta, Z modes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D65B34-47A6-4023-ADD4-8D87D643ADE7}"/>
              </a:ext>
            </a:extLst>
          </p:cNvPr>
          <p:cNvSpPr txBox="1"/>
          <p:nvPr/>
        </p:nvSpPr>
        <p:spPr>
          <a:xfrm>
            <a:off x="2743046" y="4759712"/>
            <a:ext cx="2235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Mass(g)</a:t>
            </a:r>
            <a:r>
              <a:rPr lang="en-SG" dirty="0"/>
              <a:t> 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0.0414</a:t>
            </a:r>
            <a:r>
              <a:rPr lang="en-SG" dirty="0"/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0A705E-56B9-6264-61CE-D6D6186C2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468" y="3128962"/>
            <a:ext cx="2466975" cy="6000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02B2587-3EDE-5BD2-0715-DF870AE4A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468" y="4854695"/>
            <a:ext cx="3828548" cy="5486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76A8EE-0A49-F47A-2EA9-4DAE695F2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5740" y="5491576"/>
            <a:ext cx="1562002" cy="7327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B5FE53D-2242-8D6B-C114-0E8609C216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5737" y="5491576"/>
            <a:ext cx="1947173" cy="66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6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Rotor parameter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Xianfeng Chen</dc:creator>
  <cp:lastModifiedBy>Xianfeng Chen</cp:lastModifiedBy>
  <cp:revision>1</cp:revision>
  <dcterms:created xsi:type="dcterms:W3CDTF">2025-06-02T09:45:20Z</dcterms:created>
  <dcterms:modified xsi:type="dcterms:W3CDTF">2025-06-02T09:58:08Z</dcterms:modified>
</cp:coreProperties>
</file>