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77" r:id="rId5"/>
    <p:sldId id="308" r:id="rId6"/>
    <p:sldId id="278" r:id="rId7"/>
    <p:sldId id="299" r:id="rId8"/>
    <p:sldId id="272" r:id="rId9"/>
    <p:sldId id="300" r:id="rId10"/>
    <p:sldId id="273" r:id="rId11"/>
    <p:sldId id="268" r:id="rId12"/>
    <p:sldId id="301" r:id="rId13"/>
    <p:sldId id="264" r:id="rId14"/>
    <p:sldId id="302" r:id="rId15"/>
    <p:sldId id="309" r:id="rId16"/>
    <p:sldId id="310" r:id="rId17"/>
    <p:sldId id="311" r:id="rId18"/>
    <p:sldId id="265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724"/>
  </p:normalViewPr>
  <p:slideViewPr>
    <p:cSldViewPr snapToGrid="0" snapToObjects="1">
      <p:cViewPr varScale="1">
        <p:scale>
          <a:sx n="66" d="100"/>
          <a:sy n="66" d="100"/>
        </p:scale>
        <p:origin x="13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96859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Hossain, nazia@aiub.edu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9AD54-CFBA-4EE1-8137-FCE207320753}"/>
</file>

<file path=customXml/itemProps2.xml><?xml version="1.0" encoding="utf-8"?>
<ds:datastoreItem xmlns:ds="http://schemas.openxmlformats.org/officeDocument/2006/customXml" ds:itemID="{7438DE51-8570-44C3-A9B2-013A8A7AD6C0}"/>
</file>

<file path=customXml/itemProps3.xml><?xml version="1.0" encoding="utf-8"?>
<ds:datastoreItem xmlns:ds="http://schemas.openxmlformats.org/officeDocument/2006/customXml" ds:itemID="{F32FFEF9-6F1D-490C-AC9A-6AB109A98D9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493</TotalTime>
  <Words>705</Words>
  <Application>Microsoft Office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新細明體</vt:lpstr>
      <vt:lpstr>Wingdings</vt:lpstr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121</cp:revision>
  <dcterms:created xsi:type="dcterms:W3CDTF">2018-12-10T17:20:29Z</dcterms:created>
  <dcterms:modified xsi:type="dcterms:W3CDTF">2021-07-04T05:29:19Z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