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315" r:id="rId5"/>
    <p:sldId id="316" r:id="rId6"/>
    <p:sldId id="317" r:id="rId7"/>
    <p:sldId id="265" r:id="rId8"/>
    <p:sldId id="318" r:id="rId9"/>
    <p:sldId id="30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149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Review Class </a:t>
            </a:r>
            <a:r>
              <a:rPr lang="en-US"/>
              <a:t>Final Term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11768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 20_21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Nazia</a:t>
                      </a:r>
                      <a:r>
                        <a:rPr lang="en-US" i="1" dirty="0" smtClean="0"/>
                        <a:t> Hossain, nazia@aiub.edu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Final Term Exam Overview Discussion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Review and Practice Exercises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Q &amp; A and Overall Course Discussion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Quiz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discuss final term Exam pattern and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practice and elaborate important topics based on the final term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discuss the overall course outcome and future goal.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know the topics and possible syllabus for final term 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can clarify their doubts and queries for compiler design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 will understand the course outcome and important topics to be covered for the final term exam.   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Term Exam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Exam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Question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Mark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Rules and Regulations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Do’s and Don'ts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6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Term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Important Topic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1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Question and Answer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7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</p:spTree>
    <p:extLst>
      <p:ext uri="{BB962C8B-B14F-4D97-AF65-F5344CB8AC3E}">
        <p14:creationId xmlns:p14="http://schemas.microsoft.com/office/powerpoint/2010/main" val="59377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CF50D458084F40A0D1641F0BFE9633" ma:contentTypeVersion="2" ma:contentTypeDescription="Create a new document." ma:contentTypeScope="" ma:versionID="c503a3699d1309ea9791694c20c53fed">
  <xsd:schema xmlns:xsd="http://www.w3.org/2001/XMLSchema" xmlns:xs="http://www.w3.org/2001/XMLSchema" xmlns:p="http://schemas.microsoft.com/office/2006/metadata/properties" xmlns:ns2="3f2ce422-7e51-4509-8fa4-95c5b039ee4d" targetNamespace="http://schemas.microsoft.com/office/2006/metadata/properties" ma:root="true" ma:fieldsID="7974109a811d59dfffecea554d7b07fe" ns2:_="">
    <xsd:import namespace="3f2ce422-7e51-4509-8fa4-95c5b039ee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ce422-7e51-4509-8fa4-95c5b039e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9483C8-6DC0-4794-BEE4-F180CECE48F8}"/>
</file>

<file path=customXml/itemProps2.xml><?xml version="1.0" encoding="utf-8"?>
<ds:datastoreItem xmlns:ds="http://schemas.openxmlformats.org/officeDocument/2006/customXml" ds:itemID="{708C9451-1334-414D-A41A-9AD0B7343FA0}"/>
</file>

<file path=customXml/itemProps3.xml><?xml version="1.0" encoding="utf-8"?>
<ds:datastoreItem xmlns:ds="http://schemas.openxmlformats.org/officeDocument/2006/customXml" ds:itemID="{DE9116ED-BE5A-4E90-B69F-DAF791B2EE3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234</TotalTime>
  <Words>225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Spectrum</vt:lpstr>
      <vt:lpstr>Review Class Final Term</vt:lpstr>
      <vt:lpstr>Lecture Outline</vt:lpstr>
      <vt:lpstr>Objective and Outcome</vt:lpstr>
      <vt:lpstr>Final Term Exam </vt:lpstr>
      <vt:lpstr>Final Term Review</vt:lpstr>
      <vt:lpstr>Q &amp; A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72</cp:revision>
  <dcterms:created xsi:type="dcterms:W3CDTF">2018-12-10T17:20:29Z</dcterms:created>
  <dcterms:modified xsi:type="dcterms:W3CDTF">2021-07-04T05:29:42Z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0x010100CCCF50D458084F40A0D1641F0BFE9633</vt:lpwstr>
  </property>
</Properties>
</file>