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6" r:id="rId4"/>
    <p:sldId id="315" r:id="rId5"/>
    <p:sldId id="316" r:id="rId6"/>
    <p:sldId id="317" r:id="rId7"/>
    <p:sldId id="265" r:id="rId8"/>
    <p:sldId id="318" r:id="rId9"/>
    <p:sldId id="30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61496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Review Lecture </a:t>
            </a:r>
            <a:r>
              <a:rPr lang="en-US"/>
              <a:t>of </a:t>
            </a:r>
            <a:r>
              <a:rPr lang="en-US" smtClean="0"/>
              <a:t>Mid Term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38675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334474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51284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64118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Summer 20_21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Nazia</a:t>
                      </a:r>
                      <a:r>
                        <a:rPr lang="en-US" i="1" dirty="0" smtClean="0"/>
                        <a:t> Hossain;  nazia@aiub.edu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Mid Term Exam Overview Discussion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Review and Practice Exercises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Q &amp; A and Overall Course Discussion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Quiz 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discuss mid term Exam pattern and syllabus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practice and elaborate important topics based on the mid term syllabus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will know the topics and possible syllabus for mid term exam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can clarify their doubts and queries for compiler design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 will understand the course outcome and important topics to be covered for the mid term exam.   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 Term Exam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Exam Syllabus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Question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Mark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Rules and Regulations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Do’s and Don'ts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6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 Term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Important Topic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81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Question and Answer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7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</p:spTree>
    <p:extLst>
      <p:ext uri="{BB962C8B-B14F-4D97-AF65-F5344CB8AC3E}">
        <p14:creationId xmlns:p14="http://schemas.microsoft.com/office/powerpoint/2010/main" val="84510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2644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CF50D458084F40A0D1641F0BFE9633" ma:contentTypeVersion="2" ma:contentTypeDescription="Create a new document." ma:contentTypeScope="" ma:versionID="c503a3699d1309ea9791694c20c53fed">
  <xsd:schema xmlns:xsd="http://www.w3.org/2001/XMLSchema" xmlns:xs="http://www.w3.org/2001/XMLSchema" xmlns:p="http://schemas.microsoft.com/office/2006/metadata/properties" xmlns:ns2="3f2ce422-7e51-4509-8fa4-95c5b039ee4d" targetNamespace="http://schemas.microsoft.com/office/2006/metadata/properties" ma:root="true" ma:fieldsID="7974109a811d59dfffecea554d7b07fe" ns2:_="">
    <xsd:import namespace="3f2ce422-7e51-4509-8fa4-95c5b039ee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2ce422-7e51-4509-8fa4-95c5b039e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F688DB-D738-4F94-8B60-A3C54F102FA0}"/>
</file>

<file path=customXml/itemProps2.xml><?xml version="1.0" encoding="utf-8"?>
<ds:datastoreItem xmlns:ds="http://schemas.openxmlformats.org/officeDocument/2006/customXml" ds:itemID="{FF0A7E71-CFA0-492D-9782-1BC6068F0733}"/>
</file>

<file path=customXml/itemProps3.xml><?xml version="1.0" encoding="utf-8"?>
<ds:datastoreItem xmlns:ds="http://schemas.openxmlformats.org/officeDocument/2006/customXml" ds:itemID="{1C4B2B40-0872-4F30-AD1F-66370A9DF257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242</TotalTime>
  <Words>216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Spectrum</vt:lpstr>
      <vt:lpstr>Review Lecture of Mid Term</vt:lpstr>
      <vt:lpstr>Lecture Outline</vt:lpstr>
      <vt:lpstr>Objective and Outcome</vt:lpstr>
      <vt:lpstr>Mid Term Exam </vt:lpstr>
      <vt:lpstr>Mid Term Review</vt:lpstr>
      <vt:lpstr>Q &amp; A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</cp:lastModifiedBy>
  <cp:revision>78</cp:revision>
  <dcterms:created xsi:type="dcterms:W3CDTF">2018-12-10T17:20:29Z</dcterms:created>
  <dcterms:modified xsi:type="dcterms:W3CDTF">2021-06-23T09:00:50Z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0x010100CCCF50D458084F40A0D1641F0BFE9633</vt:lpwstr>
  </property>
</Properties>
</file>