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249075" y="255900"/>
            <a:ext cx="5538300" cy="6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Titre : _______________________________________________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95125" y="1448600"/>
            <a:ext cx="3585900" cy="171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25160" y="1448600"/>
            <a:ext cx="3585900" cy="171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95125" y="3324151"/>
            <a:ext cx="3585900" cy="171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325160" y="3324151"/>
            <a:ext cx="3585900" cy="171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935492" y="1565720"/>
            <a:ext cx="2820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 est l’utilisateur ?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935492" y="3426651"/>
            <a:ext cx="31377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 est le rôle joué par la techno ?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549254" y="1565720"/>
            <a:ext cx="313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Quelles source(s) de donnée sont employées?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5549254" y="3426651"/>
            <a:ext cx="32469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Quelle valeur dégagée pour l’utilisateur ?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05625" y="173650"/>
            <a:ext cx="2536200" cy="6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Fiche descriptive </a:t>
            </a:r>
            <a:r>
              <a:rPr lang="en">
                <a:solidFill>
                  <a:schemeClr val="dk1"/>
                </a:solidFill>
              </a:rPr>
              <a:t>un service “data driven”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