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57" r:id="rId12"/>
    <p:sldId id="270" r:id="rId13"/>
    <p:sldId id="271" r:id="rId14"/>
    <p:sldId id="279" r:id="rId15"/>
    <p:sldId id="282" r:id="rId16"/>
    <p:sldId id="280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AA58-1151-4F5D-BD55-E695BF2D0EC4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IHU</a:t>
            </a:r>
            <a:br>
              <a:rPr lang="en-US" dirty="0"/>
            </a:br>
            <a:r>
              <a:rPr lang="en-US" dirty="0"/>
              <a:t>Lesson 05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55" y="1897048"/>
            <a:ext cx="6384690" cy="3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6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 Provider: </a:t>
            </a:r>
            <a:br>
              <a:rPr lang="en-US" dirty="0"/>
            </a:br>
            <a:r>
              <a:rPr lang="en-US" dirty="0"/>
              <a:t>Weather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2" y="6014906"/>
            <a:ext cx="7134208" cy="4472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Lesson:</a:t>
            </a:r>
            <a:r>
              <a:rPr lang="en-US" dirty="0"/>
              <a:t> https://classroom.udacity.com/courses/ud258/lessons/3372188753/concepts/34096686680923#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4494" y="3244334"/>
            <a:ext cx="97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</a:t>
            </a:r>
          </a:p>
        </p:txBody>
      </p:sp>
      <p:pic>
        <p:nvPicPr>
          <p:cNvPr id="1026" name="Picture 2" descr="http://lh4.ggpht.com/xzBGPxfqtiViJZU89tuf7xPI9Xp7psIzg5bkGL2PPNmyxBjVYCSsCBQIeG20-OygFbd-1RmgO8iseVYB-Ae0=s0#w=1216&amp;h=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6" y="1589011"/>
            <a:ext cx="8271545" cy="43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0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597717"/>
            <a:ext cx="7886700" cy="849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Loaders Are Awesome</a:t>
            </a:r>
          </a:p>
          <a:p>
            <a:pPr marL="0" indent="0">
              <a:buNone/>
            </a:pPr>
            <a:r>
              <a:rPr lang="en-US" sz="1600" dirty="0" err="1"/>
              <a:t>AsyncTaskLoader</a:t>
            </a:r>
            <a:r>
              <a:rPr lang="en-US" sz="1600" dirty="0"/>
              <a:t> is a Loader that uses an </a:t>
            </a:r>
            <a:r>
              <a:rPr lang="en-US" sz="1600" dirty="0" err="1"/>
              <a:t>AsyncTask</a:t>
            </a:r>
            <a:r>
              <a:rPr lang="en-US" sz="1600" dirty="0"/>
              <a:t> behind the scenes to do its work.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404979"/>
            <a:ext cx="76485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2733"/>
            <a:ext cx="7886700" cy="1325563"/>
          </a:xfrm>
        </p:spPr>
        <p:txBody>
          <a:bodyPr/>
          <a:lstStyle/>
          <a:p>
            <a:r>
              <a:rPr lang="en-US" dirty="0"/>
              <a:t>Loaders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53" y="2767632"/>
            <a:ext cx="5238089" cy="3975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645" y="1316978"/>
            <a:ext cx="764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best way to load data to UI</a:t>
            </a:r>
          </a:p>
          <a:p>
            <a:r>
              <a:rPr lang="en-US" sz="2400" dirty="0"/>
              <a:t>- Can monitor data source and update</a:t>
            </a:r>
            <a:r>
              <a:rPr lang="el-GR" sz="2400" dirty="0"/>
              <a:t> </a:t>
            </a:r>
            <a:r>
              <a:rPr lang="en-US" sz="2400" dirty="0"/>
              <a:t>UI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17042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93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CursorLoader</a:t>
            </a:r>
            <a:r>
              <a:rPr lang="en-US" b="1" dirty="0"/>
              <a:t> with</a:t>
            </a:r>
            <a:r>
              <a:rPr lang="el-GR" b="1" dirty="0"/>
              <a:t> </a:t>
            </a:r>
            <a:r>
              <a:rPr lang="en-US" b="1" dirty="0" err="1"/>
              <a:t>WeatherProvider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78"/>
            <a:ext cx="9144000" cy="52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6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3144"/>
            <a:ext cx="8762503" cy="44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93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CursorLoader</a:t>
            </a:r>
            <a:r>
              <a:rPr lang="en-US" b="1" dirty="0"/>
              <a:t> with</a:t>
            </a:r>
            <a:r>
              <a:rPr lang="el-GR" b="1" dirty="0"/>
              <a:t> </a:t>
            </a:r>
            <a:r>
              <a:rPr lang="en-US" b="1" dirty="0" err="1"/>
              <a:t>WeatherProvider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913" y="5542059"/>
            <a:ext cx="107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view</a:t>
            </a:r>
          </a:p>
        </p:txBody>
      </p:sp>
    </p:spTree>
    <p:extLst>
      <p:ext uri="{BB962C8B-B14F-4D97-AF65-F5344CB8AC3E}">
        <p14:creationId xmlns:p14="http://schemas.microsoft.com/office/powerpoint/2010/main" val="283389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61" y="1883826"/>
            <a:ext cx="7886700" cy="2648418"/>
          </a:xfrm>
        </p:spPr>
        <p:txBody>
          <a:bodyPr>
            <a:normAutofit/>
          </a:bodyPr>
          <a:lstStyle/>
          <a:p>
            <a:r>
              <a:rPr lang="en-US" dirty="0"/>
              <a:t>Refactoring Forecast Fragment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prepare it for Loader</a:t>
            </a:r>
          </a:p>
        </p:txBody>
      </p:sp>
    </p:spTree>
    <p:extLst>
      <p:ext uri="{BB962C8B-B14F-4D97-AF65-F5344CB8AC3E}">
        <p14:creationId xmlns:p14="http://schemas.microsoft.com/office/powerpoint/2010/main" val="224302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</a:t>
            </a:r>
            <a:r>
              <a:rPr lang="el-GR" dirty="0"/>
              <a:t> </a:t>
            </a:r>
            <a:r>
              <a:rPr lang="en-US" dirty="0"/>
              <a:t>Loaders in</a:t>
            </a:r>
            <a:r>
              <a:rPr lang="el-GR" dirty="0"/>
              <a:t> </a:t>
            </a:r>
            <a:r>
              <a:rPr lang="en-US" dirty="0"/>
              <a:t>Forecast Fragment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4" y="1856216"/>
            <a:ext cx="8590844" cy="4107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6205" y="5963478"/>
            <a:ext cx="706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section: </a:t>
            </a:r>
            <a:r>
              <a:rPr lang="en-US" b="1" dirty="0"/>
              <a:t>Use of Loaders in Forecast Fragment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2" y="1321934"/>
            <a:ext cx="7776595" cy="50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5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content provider?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5" y="1412527"/>
            <a:ext cx="6578629" cy="52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content provider?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05" y="1513122"/>
            <a:ext cx="6090932" cy="52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39" y="1629035"/>
            <a:ext cx="5916118" cy="50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878"/>
          <a:stretch/>
        </p:blipFill>
        <p:spPr>
          <a:xfrm>
            <a:off x="1597851" y="4061085"/>
            <a:ext cx="4913838" cy="2796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5064" b="20177"/>
          <a:stretch/>
        </p:blipFill>
        <p:spPr>
          <a:xfrm>
            <a:off x="1709519" y="1690689"/>
            <a:ext cx="4802170" cy="2248756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flipH="1">
            <a:off x="1476460" y="2798136"/>
            <a:ext cx="906011" cy="2404259"/>
          </a:xfrm>
          <a:prstGeom prst="arc">
            <a:avLst>
              <a:gd name="adj1" fmla="val 16390674"/>
              <a:gd name="adj2" fmla="val 5419756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2297"/>
            <a:ext cx="7348756" cy="46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06" y="2383445"/>
            <a:ext cx="5448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895475"/>
            <a:ext cx="6317299" cy="31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138</Words>
  <Application>Microsoft Office PowerPoint</Application>
  <PresentationFormat>On-screen Show (4:3)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IHU Lesson 05</vt:lpstr>
      <vt:lpstr>Content Providers</vt:lpstr>
      <vt:lpstr>What is a content provider?</vt:lpstr>
      <vt:lpstr>What is a content provider?</vt:lpstr>
      <vt:lpstr>Do I need them?</vt:lpstr>
      <vt:lpstr>Do I need them?</vt:lpstr>
      <vt:lpstr>Do I need them?</vt:lpstr>
      <vt:lpstr>Do I need them?</vt:lpstr>
      <vt:lpstr>Do I need them?</vt:lpstr>
      <vt:lpstr>Do I need them?</vt:lpstr>
      <vt:lpstr>Our Content Provider:  Weather Provider</vt:lpstr>
      <vt:lpstr>Loaders</vt:lpstr>
      <vt:lpstr>Loaders</vt:lpstr>
      <vt:lpstr>CursorLoader with WeatherProvider </vt:lpstr>
      <vt:lpstr>CursorLoader with WeatherProvider </vt:lpstr>
      <vt:lpstr>Refactoring Forecast Fragment  to prepare it for Loader</vt:lpstr>
      <vt:lpstr>Use of Loaders in Forecast Fragment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Thodoris Chaikalis</dc:creator>
  <cp:lastModifiedBy>Thodoris Chaikalis</cp:lastModifiedBy>
  <cp:revision>9</cp:revision>
  <dcterms:created xsi:type="dcterms:W3CDTF">2016-12-02T08:25:19Z</dcterms:created>
  <dcterms:modified xsi:type="dcterms:W3CDTF">2017-06-02T17:46:26Z</dcterms:modified>
</cp:coreProperties>
</file>