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667" r:id="rId2"/>
    <p:sldId id="641" r:id="rId3"/>
    <p:sldId id="650" r:id="rId4"/>
    <p:sldId id="654" r:id="rId5"/>
    <p:sldId id="702" r:id="rId6"/>
    <p:sldId id="704" r:id="rId7"/>
    <p:sldId id="689" r:id="rId8"/>
    <p:sldId id="690" r:id="rId9"/>
    <p:sldId id="714" r:id="rId10"/>
    <p:sldId id="695" r:id="rId11"/>
    <p:sldId id="696" r:id="rId12"/>
    <p:sldId id="703" r:id="rId13"/>
    <p:sldId id="700" r:id="rId14"/>
    <p:sldId id="709" r:id="rId15"/>
    <p:sldId id="701" r:id="rId16"/>
    <p:sldId id="691" r:id="rId17"/>
    <p:sldId id="692" r:id="rId18"/>
    <p:sldId id="693" r:id="rId19"/>
    <p:sldId id="697" r:id="rId20"/>
    <p:sldId id="699" r:id="rId21"/>
    <p:sldId id="707" r:id="rId22"/>
    <p:sldId id="713" r:id="rId23"/>
    <p:sldId id="710" r:id="rId24"/>
    <p:sldId id="723" r:id="rId25"/>
    <p:sldId id="671" r:id="rId26"/>
    <p:sldId id="716" r:id="rId27"/>
    <p:sldId id="717" r:id="rId28"/>
    <p:sldId id="715" r:id="rId29"/>
    <p:sldId id="720" r:id="rId30"/>
    <p:sldId id="722" r:id="rId31"/>
    <p:sldId id="719" r:id="rId32"/>
    <p:sldId id="718" r:id="rId33"/>
    <p:sldId id="660" r:id="rId34"/>
    <p:sldId id="663" r:id="rId35"/>
  </p:sldIdLst>
  <p:sldSz cx="12192000" cy="6858000"/>
  <p:notesSz cx="6858000" cy="9144000"/>
  <p:embeddedFontLst>
    <p:embeddedFont>
      <p:font typeface="汉仪大宋简" panose="02010600030101010101" charset="-122"/>
      <p:regular r:id="rId37"/>
    </p:embeddedFont>
    <p:embeddedFont>
      <p:font typeface="汉仪中等线简" panose="02010600030101010101" charset="-122"/>
      <p:regular r:id="rId38"/>
    </p:embeddedFont>
    <p:embeddedFont>
      <p:font typeface="Arial Black" panose="020B0A04020102020204" pitchFamily="34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等线" panose="02010600030101010101" pitchFamily="2" charset="-122"/>
      <p:regular r:id="rId45"/>
      <p:bold r:id="rId46"/>
    </p:embeddedFont>
    <p:embeddedFont>
      <p:font typeface="华文细黑" panose="02010600040101010101" pitchFamily="2" charset="-122"/>
      <p:regular r:id="rId4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702"/>
            <p14:sldId id="704"/>
            <p14:sldId id="689"/>
            <p14:sldId id="690"/>
            <p14:sldId id="714"/>
            <p14:sldId id="695"/>
            <p14:sldId id="696"/>
            <p14:sldId id="703"/>
            <p14:sldId id="700"/>
            <p14:sldId id="709"/>
            <p14:sldId id="701"/>
            <p14:sldId id="691"/>
            <p14:sldId id="692"/>
            <p14:sldId id="693"/>
            <p14:sldId id="697"/>
            <p14:sldId id="699"/>
            <p14:sldId id="707"/>
            <p14:sldId id="713"/>
            <p14:sldId id="710"/>
            <p14:sldId id="723"/>
            <p14:sldId id="671"/>
            <p14:sldId id="716"/>
            <p14:sldId id="717"/>
            <p14:sldId id="715"/>
            <p14:sldId id="720"/>
            <p14:sldId id="722"/>
            <p14:sldId id="719"/>
            <p14:sldId id="718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93333" autoAdjust="0"/>
  </p:normalViewPr>
  <p:slideViewPr>
    <p:cSldViewPr snapToGrid="0">
      <p:cViewPr varScale="1">
        <p:scale>
          <a:sx n="90" d="100"/>
          <a:sy n="90" d="100"/>
        </p:scale>
        <p:origin x="2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05C0F-6678-4714-A42D-980BAEB5014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01F5-44A5-4159-8A25-AAEB32A72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3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17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编写测试用例</a:t>
            </a:r>
            <a:r>
              <a:rPr lang="en-US" altLang="zh-CN" dirty="0"/>
              <a:t>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冒烟测试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用户能够写题目，并生成错题</a:t>
            </a:r>
            <a:endParaRPr lang="en-US" altLang="zh-CN" dirty="0"/>
          </a:p>
          <a:p>
            <a:r>
              <a:rPr lang="zh-CN" altLang="en-US" dirty="0"/>
              <a:t>能够通过学科对题目进行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单元测试、子系统测试采用</a:t>
            </a:r>
            <a:r>
              <a:rPr lang="en-US" altLang="zh-CN" dirty="0" err="1"/>
              <a:t>junit</a:t>
            </a:r>
            <a:r>
              <a:rPr lang="zh-CN" altLang="en-US" dirty="0"/>
              <a:t>进行测试</a:t>
            </a:r>
            <a:endParaRPr lang="en-US" altLang="zh-CN" dirty="0"/>
          </a:p>
          <a:p>
            <a:r>
              <a:rPr lang="zh-CN" altLang="en-US" dirty="0"/>
              <a:t>集成测试采用</a:t>
            </a:r>
            <a:r>
              <a:rPr lang="en-US" altLang="zh-CN" dirty="0"/>
              <a:t>postman</a:t>
            </a:r>
            <a:r>
              <a:rPr lang="zh-CN" altLang="en-US" dirty="0"/>
              <a:t>和前端页面一起测试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5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0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9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92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4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4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8F5817-363F-4792-B3CA-58549848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520269"/>
            <a:ext cx="10731500" cy="1125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E9359-B602-481E-8D05-854EAC47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800" y="3010185"/>
            <a:ext cx="12192000" cy="5328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AE8E00-4D27-41C9-BC71-7D43B4EACAD8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--</a:t>
            </a:r>
            <a:r>
              <a:rPr lang="zh-CN" altLang="en-US" dirty="0"/>
              <a:t>添加题目</a:t>
            </a:r>
          </a:p>
        </p:txBody>
      </p:sp>
    </p:spTree>
    <p:extLst>
      <p:ext uri="{BB962C8B-B14F-4D97-AF65-F5344CB8AC3E}">
        <p14:creationId xmlns:p14="http://schemas.microsoft.com/office/powerpoint/2010/main" val="16515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DF28AB-B638-47E0-8C0D-5D9054A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6" y="3429000"/>
            <a:ext cx="10731500" cy="2268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5D0CD-FD2A-43AC-AF11-56E791DF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76" y="1462241"/>
            <a:ext cx="11136279" cy="14480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03F01D-53E4-4F83-A91E-275736E9989D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—</a:t>
            </a:r>
            <a:r>
              <a:rPr lang="zh-CN" altLang="en-US" dirty="0"/>
              <a:t>查看题目</a:t>
            </a:r>
          </a:p>
        </p:txBody>
      </p:sp>
    </p:spTree>
    <p:extLst>
      <p:ext uri="{BB962C8B-B14F-4D97-AF65-F5344CB8AC3E}">
        <p14:creationId xmlns:p14="http://schemas.microsoft.com/office/powerpoint/2010/main" val="24213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集成测试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09F3EC-1F7D-4F10-A7B7-F9D756CF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82" y="802287"/>
            <a:ext cx="7638518" cy="53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8EE708-5BBD-40E5-8D2C-128A00763B27}"/>
              </a:ext>
            </a:extLst>
          </p:cNvPr>
          <p:cNvSpPr txBox="1"/>
          <p:nvPr/>
        </p:nvSpPr>
        <p:spPr>
          <a:xfrm>
            <a:off x="7051459" y="795737"/>
            <a:ext cx="293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用户做题功能的流程图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E3DE9-F063-401C-BBA2-FE6B4CD20491}"/>
              </a:ext>
            </a:extLst>
          </p:cNvPr>
          <p:cNvSpPr txBox="1"/>
          <p:nvPr/>
        </p:nvSpPr>
        <p:spPr>
          <a:xfrm>
            <a:off x="7147676" y="1493753"/>
            <a:ext cx="23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编写流程图测试用例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404E05-74F7-4A5E-920A-F5461ADB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6" y="572319"/>
            <a:ext cx="4753783" cy="52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18589C-5F60-4A56-A24F-A95F79F1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5" y="1605434"/>
            <a:ext cx="10136796" cy="34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2FDE38-1925-44CC-A18A-E54E3B4D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5" y="805440"/>
            <a:ext cx="7636815" cy="54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A0C3B-C428-4F12-8F7B-81938A59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5" y="1513524"/>
            <a:ext cx="4824815" cy="36525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B35D6-0119-4DF5-9278-952DE7E219D7}"/>
              </a:ext>
            </a:extLst>
          </p:cNvPr>
          <p:cNvSpPr txBox="1"/>
          <p:nvPr/>
        </p:nvSpPr>
        <p:spPr>
          <a:xfrm>
            <a:off x="6096000" y="20320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输入已注册的用户名和正确的密码</a:t>
            </a:r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366006-D9D8-42B6-8319-D9504E57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1193"/>
            <a:ext cx="3681873" cy="6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DDC9F-CA73-4EFD-B3BE-4DC41292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8" y="1256997"/>
            <a:ext cx="5315692" cy="4344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C9C1E-703E-41A7-BBBF-9579CD18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7793"/>
            <a:ext cx="4433901" cy="6614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21751F-FBED-4D36-9495-EFDCFC0D1F24}"/>
              </a:ext>
            </a:extLst>
          </p:cNvPr>
          <p:cNvSpPr txBox="1"/>
          <p:nvPr/>
        </p:nvSpPr>
        <p:spPr>
          <a:xfrm>
            <a:off x="5930900" y="191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进入登录页面 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3190118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密码输入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12345 3.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点击登录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5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E07364-2837-4DAC-9BB9-DA6E7C79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39" y="757986"/>
            <a:ext cx="9018049" cy="51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" y="-96622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7791675" y="4119039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其他文件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测试流程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单元测试、集成测试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306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系统测试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F0A6882-C4DF-4DF8-816A-03CFB171027A}"/>
              </a:ext>
            </a:extLst>
          </p:cNvPr>
          <p:cNvSpPr/>
          <p:nvPr/>
        </p:nvSpPr>
        <p:spPr>
          <a:xfrm>
            <a:off x="1688738" y="510811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623F2A-6E64-4758-88D8-F856B35229E6}"/>
              </a:ext>
            </a:extLst>
          </p:cNvPr>
          <p:cNvSpPr txBox="1"/>
          <p:nvPr/>
        </p:nvSpPr>
        <p:spPr>
          <a:xfrm>
            <a:off x="1846277" y="5387009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88396-27E0-4683-BF84-E7219CBBA915}"/>
              </a:ext>
            </a:extLst>
          </p:cNvPr>
          <p:cNvSpPr txBox="1"/>
          <p:nvPr/>
        </p:nvSpPr>
        <p:spPr>
          <a:xfrm>
            <a:off x="2652331" y="5387009"/>
            <a:ext cx="212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成员分工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693512-DFBF-4E6F-8728-11443580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9" y="1284195"/>
            <a:ext cx="10136362" cy="45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10BF6-1653-4FE4-9512-A47F24E2D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31" y="635194"/>
            <a:ext cx="3318182" cy="55876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7F93C1-004F-47C0-A4C5-AFB4DA7108A6}"/>
              </a:ext>
            </a:extLst>
          </p:cNvPr>
          <p:cNvSpPr txBox="1"/>
          <p:nvPr/>
        </p:nvSpPr>
        <p:spPr>
          <a:xfrm>
            <a:off x="4476339" y="818195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用户修改密码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修改密码成功信息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用户修改密码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4B7FC5BB-326D-422B-87D4-B15E1B51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04" y="3190599"/>
            <a:ext cx="8046617" cy="212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567441" y="818195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修改密码</a:t>
            </a:r>
          </a:p>
        </p:txBody>
      </p:sp>
    </p:spTree>
    <p:extLst>
      <p:ext uri="{BB962C8B-B14F-4D97-AF65-F5344CB8AC3E}">
        <p14:creationId xmlns:p14="http://schemas.microsoft.com/office/powerpoint/2010/main" val="35374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1089987" y="792555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下载查看试卷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C1A5F8-C451-4A69-8FAD-70AE7774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7" y="1161887"/>
            <a:ext cx="3622114" cy="48197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3372CD-2561-4DDB-9948-2A1A186050B7}"/>
              </a:ext>
            </a:extLst>
          </p:cNvPr>
          <p:cNvSpPr txBox="1"/>
          <p:nvPr/>
        </p:nvSpPr>
        <p:spPr>
          <a:xfrm>
            <a:off x="4010444" y="659889"/>
            <a:ext cx="60976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用户是否选择科目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选择试卷进行下载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下载成功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用户进行查看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用户是否选择科目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选择试卷进行下载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下载失败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选择功能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试卷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用户是否选择科目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没有选择科目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选择科目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输入用户名、密码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判断用户是否存在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不存在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重新输入账号密码 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79F22B40-578C-4904-A67F-88BAD072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097" y="4058787"/>
            <a:ext cx="8017291" cy="192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F73AE9-078A-4AB4-B0CE-221E9296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39" y="363101"/>
            <a:ext cx="3299843" cy="61317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8F5F7D-5835-4258-8C26-02DA8ACE9B96}"/>
              </a:ext>
            </a:extLst>
          </p:cNvPr>
          <p:cNvSpPr txBox="1"/>
          <p:nvPr/>
        </p:nvSpPr>
        <p:spPr>
          <a:xfrm>
            <a:off x="5583382" y="77479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：进入学生管理页面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无法分页显示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显示功能检查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：进入学生管理页面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分页显示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无法弹出表单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表单功能检查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：进入学生管理页面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分页显示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弹出表单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输入信息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确定新增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新增记录不出现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新增功能检查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报错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：进入学生管理页面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分页显示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点击新增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弹出表单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输入信息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确定新增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新增记录出现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成功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CA4DC2-FC27-4E40-AA67-846DF7293F87}"/>
              </a:ext>
            </a:extLst>
          </p:cNvPr>
          <p:cNvSpPr txBox="1"/>
          <p:nvPr/>
        </p:nvSpPr>
        <p:spPr>
          <a:xfrm>
            <a:off x="1179645" y="774797"/>
            <a:ext cx="243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  <a:r>
              <a:rPr lang="en-US" altLang="zh-CN" dirty="0"/>
              <a:t>---</a:t>
            </a:r>
            <a:r>
              <a:rPr lang="zh-CN" altLang="en-US" dirty="0"/>
              <a:t>学生列表</a:t>
            </a:r>
          </a:p>
        </p:txBody>
      </p:sp>
    </p:spTree>
    <p:extLst>
      <p:ext uri="{BB962C8B-B14F-4D97-AF65-F5344CB8AC3E}">
        <p14:creationId xmlns:p14="http://schemas.microsoft.com/office/powerpoint/2010/main" val="25221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646C9244-A7A2-4A51-97A5-8EAF3890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84" y="1781030"/>
            <a:ext cx="8544477" cy="275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6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其他文件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FEC7F3-B117-443A-985D-3DD9DB71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0" y="1172284"/>
            <a:ext cx="11283579" cy="45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F25FE8-44BF-4732-99B9-4E5F5F54A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777808"/>
            <a:ext cx="10993643" cy="5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385272" y="2765274"/>
            <a:ext cx="7295249" cy="177095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会议记录、成员分工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949BCE-735D-4D8F-8908-E16A00BC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1" y="1076776"/>
            <a:ext cx="10094401" cy="47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测试流程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07DF40-5BBB-41DF-8224-21478A71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971439"/>
            <a:ext cx="11125200" cy="51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DF9BA3-B888-4DA2-B073-C90306292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152" y="1697248"/>
            <a:ext cx="7768370" cy="3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5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[https://www.cnblogs.com/test-first/p/10661711.html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追小白呀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D0C2DC-588C-4064-9057-47D7E5356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07" y="513600"/>
            <a:ext cx="8694493" cy="583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单元测试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22D2C8-36DC-4F09-876E-B2D2A0C0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6" y="1297708"/>
            <a:ext cx="11366968" cy="16341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E75782-E1CC-48D1-9938-920B9D21FFCA}"/>
              </a:ext>
            </a:extLst>
          </p:cNvPr>
          <p:cNvSpPr txBox="1"/>
          <p:nvPr/>
        </p:nvSpPr>
        <p:spPr>
          <a:xfrm>
            <a:off x="1103243" y="665922"/>
            <a:ext cx="35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—</a:t>
            </a:r>
            <a:r>
              <a:rPr lang="zh-CN" altLang="en-US" dirty="0"/>
              <a:t>用户登录</a:t>
            </a:r>
          </a:p>
        </p:txBody>
      </p:sp>
    </p:spTree>
    <p:extLst>
      <p:ext uri="{BB962C8B-B14F-4D97-AF65-F5344CB8AC3E}">
        <p14:creationId xmlns:p14="http://schemas.microsoft.com/office/powerpoint/2010/main" val="34783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E0C839-84F9-4EEA-BF26-9E5210E4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5" y="1323856"/>
            <a:ext cx="7811590" cy="1695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82480-74D0-4765-9A18-3A0EF217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5" y="3470158"/>
            <a:ext cx="9125495" cy="81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001629-0605-4E03-BBB8-589E2DC7A85D}"/>
              </a:ext>
            </a:extLst>
          </p:cNvPr>
          <p:cNvSpPr txBox="1"/>
          <p:nvPr/>
        </p:nvSpPr>
        <p:spPr>
          <a:xfrm>
            <a:off x="8902700" y="1130300"/>
            <a:ext cx="28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2A23DB-CD23-419E-84D2-178C534EC02C}"/>
              </a:ext>
            </a:extLst>
          </p:cNvPr>
          <p:cNvSpPr txBox="1"/>
          <p:nvPr/>
        </p:nvSpPr>
        <p:spPr>
          <a:xfrm>
            <a:off x="8991600" y="189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</a:t>
            </a:r>
          </a:p>
        </p:txBody>
      </p:sp>
    </p:spTree>
    <p:extLst>
      <p:ext uri="{BB962C8B-B14F-4D97-AF65-F5344CB8AC3E}">
        <p14:creationId xmlns:p14="http://schemas.microsoft.com/office/powerpoint/2010/main" val="31908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E9809-39A4-45F9-9571-3699BC2F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2" y="1058730"/>
            <a:ext cx="8602275" cy="1895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ADE405-37EF-4D14-9E61-127A7C03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0" y="3594036"/>
            <a:ext cx="3038899" cy="9145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4B3C71-0958-4ECA-A560-02807058B716}"/>
              </a:ext>
            </a:extLst>
          </p:cNvPr>
          <p:cNvSpPr txBox="1"/>
          <p:nvPr/>
        </p:nvSpPr>
        <p:spPr>
          <a:xfrm>
            <a:off x="9541565" y="1361661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业务层</a:t>
            </a:r>
          </a:p>
        </p:txBody>
      </p:sp>
    </p:spTree>
    <p:extLst>
      <p:ext uri="{BB962C8B-B14F-4D97-AF65-F5344CB8AC3E}">
        <p14:creationId xmlns:p14="http://schemas.microsoft.com/office/powerpoint/2010/main" val="26955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68FC4E-AFD2-4B88-B6AF-BEDB5DD7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51696"/>
            <a:ext cx="13793268" cy="20027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5C26B-D8FE-4931-9615-A978D31A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637201"/>
            <a:ext cx="12192000" cy="9573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C13B26-0F8D-4B5D-A829-204878D67F48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--</a:t>
            </a:r>
            <a:r>
              <a:rPr lang="zh-CN" altLang="en-US" dirty="0"/>
              <a:t>添加题目</a:t>
            </a:r>
          </a:p>
        </p:txBody>
      </p:sp>
    </p:spTree>
    <p:extLst>
      <p:ext uri="{BB962C8B-B14F-4D97-AF65-F5344CB8AC3E}">
        <p14:creationId xmlns:p14="http://schemas.microsoft.com/office/powerpoint/2010/main" val="26527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582</Words>
  <Application>Microsoft Office PowerPoint</Application>
  <PresentationFormat>宽屏</PresentationFormat>
  <Paragraphs>85</Paragraphs>
  <Slides>34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华文细黑</vt:lpstr>
      <vt:lpstr>Calibri</vt:lpstr>
      <vt:lpstr>汉仪大宋简</vt:lpstr>
      <vt:lpstr>Arial</vt:lpstr>
      <vt:lpstr>Arial Black</vt:lpstr>
      <vt:lpstr>汉仪中等线简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陈 紫慧</cp:lastModifiedBy>
  <cp:revision>57</cp:revision>
  <dcterms:created xsi:type="dcterms:W3CDTF">2019-11-26T03:41:00Z</dcterms:created>
  <dcterms:modified xsi:type="dcterms:W3CDTF">2021-12-08T04:49:25Z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