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667" r:id="rId2"/>
    <p:sldId id="641" r:id="rId3"/>
    <p:sldId id="650" r:id="rId4"/>
    <p:sldId id="654" r:id="rId5"/>
    <p:sldId id="702" r:id="rId6"/>
    <p:sldId id="704" r:id="rId7"/>
    <p:sldId id="689" r:id="rId8"/>
    <p:sldId id="690" r:id="rId9"/>
    <p:sldId id="714" r:id="rId10"/>
    <p:sldId id="695" r:id="rId11"/>
    <p:sldId id="696" r:id="rId12"/>
    <p:sldId id="703" r:id="rId13"/>
    <p:sldId id="700" r:id="rId14"/>
    <p:sldId id="709" r:id="rId15"/>
    <p:sldId id="701" r:id="rId16"/>
    <p:sldId id="691" r:id="rId17"/>
    <p:sldId id="692" r:id="rId18"/>
    <p:sldId id="693" r:id="rId19"/>
    <p:sldId id="697" r:id="rId20"/>
    <p:sldId id="699" r:id="rId21"/>
    <p:sldId id="707" r:id="rId22"/>
    <p:sldId id="713" r:id="rId23"/>
    <p:sldId id="710" r:id="rId24"/>
    <p:sldId id="723" r:id="rId25"/>
    <p:sldId id="671" r:id="rId26"/>
    <p:sldId id="716" r:id="rId27"/>
    <p:sldId id="717" r:id="rId28"/>
    <p:sldId id="715" r:id="rId29"/>
    <p:sldId id="720" r:id="rId30"/>
    <p:sldId id="722" r:id="rId31"/>
    <p:sldId id="719" r:id="rId32"/>
    <p:sldId id="718" r:id="rId33"/>
    <p:sldId id="660" r:id="rId34"/>
    <p:sldId id="663" r:id="rId35"/>
  </p:sldIdLst>
  <p:sldSz cx="12192000" cy="6858000"/>
  <p:notesSz cx="6858000" cy="9144000"/>
  <p:embeddedFontLst>
    <p:embeddedFont>
      <p:font typeface="汉仪大宋简" panose="02010600030101010101" charset="-122"/>
      <p:regular r:id="rId37"/>
    </p:embeddedFont>
    <p:embeddedFont>
      <p:font typeface="汉仪中等线简" panose="02010600030101010101" charset="-122"/>
      <p:regular r:id="rId38"/>
    </p:embeddedFont>
    <p:embeddedFont>
      <p:font typeface="Arial Black" panose="020B0A040201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等线" panose="02010600030101010101" pitchFamily="2" charset="-122"/>
      <p:regular r:id="rId45"/>
      <p:bold r:id="rId46"/>
    </p:embeddedFont>
    <p:embeddedFont>
      <p:font typeface="华文细黑" panose="02010600040101010101" pitchFamily="2" charset="-122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702"/>
            <p14:sldId id="704"/>
            <p14:sldId id="689"/>
            <p14:sldId id="690"/>
            <p14:sldId id="714"/>
            <p14:sldId id="695"/>
            <p14:sldId id="696"/>
            <p14:sldId id="703"/>
            <p14:sldId id="700"/>
            <p14:sldId id="709"/>
            <p14:sldId id="701"/>
            <p14:sldId id="691"/>
            <p14:sldId id="692"/>
            <p14:sldId id="693"/>
            <p14:sldId id="697"/>
            <p14:sldId id="699"/>
            <p14:sldId id="707"/>
            <p14:sldId id="713"/>
            <p14:sldId id="710"/>
            <p14:sldId id="723"/>
            <p14:sldId id="671"/>
            <p14:sldId id="716"/>
            <p14:sldId id="717"/>
            <p14:sldId id="715"/>
            <p14:sldId id="720"/>
            <p14:sldId id="722"/>
            <p14:sldId id="719"/>
            <p14:sldId id="718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71362" autoAdjust="0"/>
  </p:normalViewPr>
  <p:slideViewPr>
    <p:cSldViewPr snapToGrid="0">
      <p:cViewPr varScale="1">
        <p:scale>
          <a:sx n="68" d="100"/>
          <a:sy n="68" d="100"/>
        </p:scale>
        <p:origin x="1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5C0F-6678-4714-A42D-980BAEB5014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01F5-44A5-4159-8A25-AAEB32A72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7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编写测试用例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冒烟测试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用户能够写题目，并生成错题</a:t>
            </a:r>
            <a:endParaRPr lang="en-US" altLang="zh-CN" dirty="0"/>
          </a:p>
          <a:p>
            <a:r>
              <a:rPr lang="zh-CN" altLang="en-US" dirty="0"/>
              <a:t>能够通过学科对题目进行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单元测试：对源代码中的某一个程序进行测试，检查这个模块是否实现了规定的功能，所以单元测试这里我们采用</a:t>
            </a:r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集成测试是把已进行过单元测试的模块组装起来进行测试，目的在于检验与软件设计相关的程序结构问题，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所以集成测试我们采用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postman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测试接口是否正常，采用场景法就是流程图进行测试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5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0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800" y="3010185"/>
            <a:ext cx="12192000" cy="532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AE8E00-4D27-41C9-BC71-7D43B4EACAD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3429000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6" y="1462241"/>
            <a:ext cx="11136279" cy="1448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03F01D-53E4-4F83-A91E-275736E9989D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查看题目</a:t>
            </a:r>
          </a:p>
        </p:txBody>
      </p:sp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9F3EC-1F7D-4F10-A7B7-F9D756CF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82" y="802287"/>
            <a:ext cx="7638518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" y="-96622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791675" y="4119039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其他文件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单元测试、集成测试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系统测试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F0A6882-C4DF-4DF8-816A-03CFB171027A}"/>
              </a:ext>
            </a:extLst>
          </p:cNvPr>
          <p:cNvSpPr/>
          <p:nvPr/>
        </p:nvSpPr>
        <p:spPr>
          <a:xfrm>
            <a:off x="1688738" y="510811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23F2A-6E64-4758-88D8-F856B35229E6}"/>
              </a:ext>
            </a:extLst>
          </p:cNvPr>
          <p:cNvSpPr txBox="1"/>
          <p:nvPr/>
        </p:nvSpPr>
        <p:spPr>
          <a:xfrm>
            <a:off x="1846277" y="5387009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88396-27E0-4683-BF84-E7219CBBA915}"/>
              </a:ext>
            </a:extLst>
          </p:cNvPr>
          <p:cNvSpPr txBox="1"/>
          <p:nvPr/>
        </p:nvSpPr>
        <p:spPr>
          <a:xfrm>
            <a:off x="2652331" y="5387009"/>
            <a:ext cx="21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10BF6-1653-4FE4-9512-A47F24E2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31" y="635194"/>
            <a:ext cx="3318182" cy="55876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7F93C1-004F-47C0-A4C5-AFB4DA7108A6}"/>
              </a:ext>
            </a:extLst>
          </p:cNvPr>
          <p:cNvSpPr txBox="1"/>
          <p:nvPr/>
        </p:nvSpPr>
        <p:spPr>
          <a:xfrm>
            <a:off x="4476339" y="818195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修改密码成功信息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4B7FC5BB-326D-422B-87D4-B15E1B51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04" y="3190599"/>
            <a:ext cx="8046617" cy="212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67441" y="818195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</p:spTree>
    <p:extLst>
      <p:ext uri="{BB962C8B-B14F-4D97-AF65-F5344CB8AC3E}">
        <p14:creationId xmlns:p14="http://schemas.microsoft.com/office/powerpoint/2010/main" val="35374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1089987" y="792555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下载查看试卷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1A5F8-C451-4A69-8FAD-70AE7774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7" y="1161887"/>
            <a:ext cx="3622114" cy="48197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3372CD-2561-4DDB-9948-2A1A186050B7}"/>
              </a:ext>
            </a:extLst>
          </p:cNvPr>
          <p:cNvSpPr txBox="1"/>
          <p:nvPr/>
        </p:nvSpPr>
        <p:spPr>
          <a:xfrm>
            <a:off x="4010444" y="659889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选择试卷进行下载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下载成功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用户进行查看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选择试卷进行下载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下载失败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选择科目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重新输入账号密码 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79F22B40-578C-4904-A67F-88BAD072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97" y="4058787"/>
            <a:ext cx="8017291" cy="192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F73AE9-078A-4AB4-B0CE-221E9296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39" y="363101"/>
            <a:ext cx="3299843" cy="61317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8F5F7D-5835-4258-8C26-02DA8ACE9B96}"/>
              </a:ext>
            </a:extLst>
          </p:cNvPr>
          <p:cNvSpPr txBox="1"/>
          <p:nvPr/>
        </p:nvSpPr>
        <p:spPr>
          <a:xfrm>
            <a:off x="5583382" y="77479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表单功能检查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新增记录不出现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新增记录出现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CA4DC2-FC27-4E40-AA67-846DF7293F87}"/>
              </a:ext>
            </a:extLst>
          </p:cNvPr>
          <p:cNvSpPr txBox="1"/>
          <p:nvPr/>
        </p:nvSpPr>
        <p:spPr>
          <a:xfrm>
            <a:off x="1179645" y="774797"/>
            <a:ext cx="24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  <a:r>
              <a:rPr lang="en-US" altLang="zh-CN" dirty="0"/>
              <a:t>---</a:t>
            </a:r>
            <a:r>
              <a:rPr lang="zh-CN" altLang="en-US" dirty="0"/>
              <a:t>学生列表</a:t>
            </a:r>
          </a:p>
        </p:txBody>
      </p:sp>
    </p:spTree>
    <p:extLst>
      <p:ext uri="{BB962C8B-B14F-4D97-AF65-F5344CB8AC3E}">
        <p14:creationId xmlns:p14="http://schemas.microsoft.com/office/powerpoint/2010/main" val="25221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646C9244-A7A2-4A51-97A5-8EAF3890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84" y="1781030"/>
            <a:ext cx="8544477" cy="275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其他文件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EC7F3-B117-443A-985D-3DD9DB71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1172284"/>
            <a:ext cx="11283579" cy="45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F25FE8-44BF-4732-99B9-4E5F5F54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777808"/>
            <a:ext cx="10993643" cy="5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385272" y="2765274"/>
            <a:ext cx="7295249" cy="17709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会议记录、成员分工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949BCE-735D-4D8F-8908-E16A00BC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1" y="1076776"/>
            <a:ext cx="10094401" cy="47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07DF40-5BBB-41DF-8224-21478A71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971439"/>
            <a:ext cx="11125200" cy="51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F9BA3-B888-4DA2-B073-C9030629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[https://www.cnblogs.com/test-first/p/10661711.html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追小白呀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0C2DC-588C-4064-9057-47D7E535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7" y="513600"/>
            <a:ext cx="8694493" cy="583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单元测试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22D2C8-36DC-4F09-876E-B2D2A0C0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6" y="1297708"/>
            <a:ext cx="11366968" cy="1634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E75782-E1CC-48D1-9938-920B9D21FFCA}"/>
              </a:ext>
            </a:extLst>
          </p:cNvPr>
          <p:cNvSpPr txBox="1"/>
          <p:nvPr/>
        </p:nvSpPr>
        <p:spPr>
          <a:xfrm>
            <a:off x="1103243" y="665922"/>
            <a:ext cx="35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4783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4B3C71-0958-4ECA-A560-02807058B716}"/>
              </a:ext>
            </a:extLst>
          </p:cNvPr>
          <p:cNvSpPr txBox="1"/>
          <p:nvPr/>
        </p:nvSpPr>
        <p:spPr>
          <a:xfrm>
            <a:off x="9541565" y="136166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业务层</a:t>
            </a:r>
          </a:p>
        </p:txBody>
      </p:sp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51696"/>
            <a:ext cx="13793268" cy="2002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37201"/>
            <a:ext cx="12192000" cy="9573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C13B26-0F8D-4B5D-A829-204878D67F4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26527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644</Words>
  <Application>Microsoft Office PowerPoint</Application>
  <PresentationFormat>宽屏</PresentationFormat>
  <Paragraphs>86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 Black</vt:lpstr>
      <vt:lpstr>-apple-system</vt:lpstr>
      <vt:lpstr>宋体</vt:lpstr>
      <vt:lpstr>华文细黑</vt:lpstr>
      <vt:lpstr>等线</vt:lpstr>
      <vt:lpstr>Calibri</vt:lpstr>
      <vt:lpstr>汉仪大宋简</vt:lpstr>
      <vt:lpstr>汉仪中等线简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58</cp:revision>
  <dcterms:created xsi:type="dcterms:W3CDTF">2019-11-26T03:41:00Z</dcterms:created>
  <dcterms:modified xsi:type="dcterms:W3CDTF">2021-12-08T05:01:24Z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