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/>
          <p:nvPr/>
        </p:nvSpPr>
        <p:spPr>
          <a:xfrm flipH="1" rot="10800000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29"/>
          <p:cNvCxnSpPr/>
          <p:nvPr/>
        </p:nvCxnSpPr>
        <p:spPr>
          <a:xfrm flipH="1" rot="10800000">
            <a:off x="1586" y="1658936"/>
            <a:ext cx="722471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" name="Shape 30"/>
          <p:cNvSpPr/>
          <p:nvPr/>
        </p:nvSpPr>
        <p:spPr>
          <a:xfrm flipH="1" rot="10800000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Shape 58"/>
          <p:cNvCxnSpPr/>
          <p:nvPr/>
        </p:nvCxnSpPr>
        <p:spPr>
          <a:xfrm flipH="1" rot="10800000">
            <a:off x="1586" y="1658936"/>
            <a:ext cx="722471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" name="Shape 59"/>
          <p:cNvSpPr/>
          <p:nvPr/>
        </p:nvSpPr>
        <p:spPr>
          <a:xfrm flipH="1" rot="10800000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317500" y="6583361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Vorname Nachname</a:t>
            </a:r>
          </a:p>
        </p:txBody>
      </p:sp>
      <p:sp>
        <p:nvSpPr>
          <p:cNvPr id="17" name="Shape 17"/>
          <p:cNvSpPr/>
          <p:nvPr/>
        </p:nvSpPr>
        <p:spPr>
          <a:xfrm flipH="1" rot="10800000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" name="Shape 21"/>
          <p:cNvSpPr/>
          <p:nvPr/>
        </p:nvSpPr>
        <p:spPr>
          <a:xfrm flipH="1" rot="10800000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317500" y="6583361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Vorname Nachname</a:t>
            </a:r>
          </a:p>
        </p:txBody>
      </p:sp>
      <p:sp>
        <p:nvSpPr>
          <p:cNvPr id="40" name="Shape 40"/>
          <p:cNvSpPr/>
          <p:nvPr/>
        </p:nvSpPr>
        <p:spPr>
          <a:xfrm flipH="1" rot="10800000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cap="flat" cmpd="sng" w="12700">
            <a:solidFill>
              <a:srgbClr val="7799B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" name="Shape 44"/>
          <p:cNvSpPr/>
          <p:nvPr/>
        </p:nvSpPr>
        <p:spPr>
          <a:xfrm flipH="1" rot="10800000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Programmieren 4</a:t>
            </a:r>
            <a:br>
              <a:rPr b="0" i="0" lang="en-US" sz="36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/>
              <a:t>Projektvorschau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Albrecht, Daniel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Kley, Karl-Erik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Rieß, Tobias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Erfurt, University of Applied Sciences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Inhaltsangabe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45833"/>
              <a:buFont typeface="Arial"/>
              <a:buNone/>
            </a:pPr>
            <a:r>
              <a:rPr lang="en-US" sz="4800"/>
              <a:t>Projekt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45833"/>
              <a:buFont typeface="Arial"/>
              <a:buNone/>
            </a:pPr>
            <a:r>
              <a:t/>
            </a:r>
            <a:endParaRPr sz="4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45833"/>
              <a:buFont typeface="Arial"/>
              <a:buNone/>
            </a:pPr>
            <a:r>
              <a:rPr lang="en-US" sz="4800"/>
              <a:t>Ziele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45833"/>
              <a:buFont typeface="Arial"/>
              <a:buNone/>
            </a:pPr>
            <a:r>
              <a:t/>
            </a:r>
            <a:endParaRPr sz="4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45833"/>
              <a:buFont typeface="Arial"/>
              <a:buNone/>
            </a:pPr>
            <a:r>
              <a:rPr lang="en-US" sz="4800"/>
              <a:t>Umsetzung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45833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75" name="Shape 75"/>
          <p:cNvSpPr/>
          <p:nvPr/>
        </p:nvSpPr>
        <p:spPr>
          <a:xfrm>
            <a:off x="411525" y="6673850"/>
            <a:ext cx="2214900" cy="14760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Was bisher geschah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4800"/>
              <a:t>Kassensystem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UML Diagramm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Modul Tests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Textbasierendes Menü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199" y="4270700"/>
            <a:ext cx="2895075" cy="15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Ziele	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GUI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Server/Datenbank Produkte - Preise Bilder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Hardware Erweiterungen: Bondrucker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Beispieldaten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Umsetzung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Zeitplan erstellen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Datenbank erstellen und anbinden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Erstellung einer dynamischen Benutzeroberfläche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Codeanpassung an neue Anwendungen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Optimierung und UnitTests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wöchentliches Treffen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Teamspeak, GoogleDocs,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5250" y="1052512"/>
            <a:ext cx="8820000" cy="55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 algn="ctr">
              <a:spcBef>
                <a:spcPts val="0"/>
              </a:spcBef>
              <a:buNone/>
            </a:pPr>
            <a:r>
              <a:rPr lang="en-US" sz="6000"/>
              <a:t>Vielen Danke für Eure Aufmerksamkeit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BBE0E3"/>
    </a:accent4>
    <a:accent5>
      <a:srgbClr val="333399"/>
    </a:accent5>
    <a:accent6>
      <a:srgbClr val="FFFFFF"/>
    </a:accent6>
    <a:hlink>
      <a:srgbClr val="009999"/>
    </a:hlink>
    <a:folHlink>
      <a:srgbClr val="99CC00"/>
    </a:folHlink>
  </a:clrScheme>
</a:themeOverride>
</file>