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3"/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0" y="0"/>
            <a:ext cx="9144000" cy="3990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Shape 65"/>
          <p:cNvSpPr/>
          <p:nvPr/>
        </p:nvSpPr>
        <p:spPr>
          <a:xfrm flipH="1" rot="10800000">
            <a:off x="5608637" y="-140"/>
            <a:ext cx="1617599" cy="399000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637" y="634602"/>
            <a:ext cx="3133799" cy="7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>
            <a:off x="5607050" y="1247775"/>
            <a:ext cx="1622400" cy="3895800"/>
          </a:xfrm>
          <a:prstGeom prst="rect">
            <a:avLst/>
          </a:prstGeom>
          <a:gradFill>
            <a:gsLst>
              <a:gs pos="0">
                <a:srgbClr val="E8E8E8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0" y="4743450"/>
            <a:ext cx="9144000" cy="39900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" name="Shape 69"/>
          <p:cNvCxnSpPr/>
          <p:nvPr/>
        </p:nvCxnSpPr>
        <p:spPr>
          <a:xfrm flipH="1" rot="10800000">
            <a:off x="1587" y="1244183"/>
            <a:ext cx="7224600" cy="2400"/>
          </a:xfrm>
          <a:prstGeom prst="straightConnector1">
            <a:avLst/>
          </a:prstGeom>
          <a:noFill/>
          <a:ln cap="flat" cmpd="sng" w="12700">
            <a:solidFill>
              <a:srgbClr val="7799BB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0" name="Shape 70"/>
          <p:cNvSpPr/>
          <p:nvPr/>
        </p:nvSpPr>
        <p:spPr>
          <a:xfrm flipH="1" rot="10800000">
            <a:off x="5608637" y="4745690"/>
            <a:ext cx="1616099" cy="399000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323850" y="3003946"/>
            <a:ext cx="86409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323850" y="1579958"/>
            <a:ext cx="8640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23850" y="267890"/>
            <a:ext cx="6624600" cy="37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23850" y="789384"/>
            <a:ext cx="8820000" cy="4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0" y="0"/>
            <a:ext cx="9144000" cy="3990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/>
          <p:nvPr/>
        </p:nvSpPr>
        <p:spPr>
          <a:xfrm flipH="1" rot="10800000">
            <a:off x="5608637" y="-140"/>
            <a:ext cx="1617599" cy="399000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637" y="634602"/>
            <a:ext cx="3133799" cy="7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5607050" y="1247775"/>
            <a:ext cx="1622400" cy="3895800"/>
          </a:xfrm>
          <a:prstGeom prst="rect">
            <a:avLst/>
          </a:prstGeom>
          <a:gradFill>
            <a:gsLst>
              <a:gs pos="0">
                <a:srgbClr val="E8E8E8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0" y="4743450"/>
            <a:ext cx="9144000" cy="39900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7" name="Shape 97"/>
          <p:cNvCxnSpPr/>
          <p:nvPr/>
        </p:nvCxnSpPr>
        <p:spPr>
          <a:xfrm flipH="1" rot="10800000">
            <a:off x="1587" y="1244183"/>
            <a:ext cx="7224600" cy="2400"/>
          </a:xfrm>
          <a:prstGeom prst="straightConnector1">
            <a:avLst/>
          </a:prstGeom>
          <a:noFill/>
          <a:ln cap="flat" cmpd="sng" w="12700">
            <a:solidFill>
              <a:srgbClr val="7799BB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8" name="Shape 98"/>
          <p:cNvSpPr/>
          <p:nvPr/>
        </p:nvSpPr>
        <p:spPr>
          <a:xfrm flipH="1" rot="10800000">
            <a:off x="5608637" y="4745690"/>
            <a:ext cx="1616099" cy="399000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323850" y="3003946"/>
            <a:ext cx="86409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type="ctrTitle"/>
          </p:nvPr>
        </p:nvSpPr>
        <p:spPr>
          <a:xfrm>
            <a:off x="323850" y="1579958"/>
            <a:ext cx="8640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23850" y="789384"/>
            <a:ext cx="8820000" cy="4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323850" y="267890"/>
            <a:ext cx="6624600" cy="37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/>
        </p:nvSpPr>
        <p:spPr>
          <a:xfrm>
            <a:off x="0" y="4948237"/>
            <a:ext cx="9144000" cy="19530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1481137" y="4789884"/>
            <a:ext cx="4608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0" y="0"/>
            <a:ext cx="9144000" cy="1940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17500" y="4937521"/>
            <a:ext cx="5334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b="0" i="0" lang="de" sz="120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Vorname Nachname</a:t>
            </a:r>
          </a:p>
        </p:txBody>
      </p:sp>
      <p:sp>
        <p:nvSpPr>
          <p:cNvPr id="57" name="Shape 57"/>
          <p:cNvSpPr/>
          <p:nvPr/>
        </p:nvSpPr>
        <p:spPr>
          <a:xfrm flipH="1" rot="10800000">
            <a:off x="6948486" y="-37"/>
            <a:ext cx="963600" cy="195300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45311" y="345281"/>
            <a:ext cx="1874700" cy="4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>
            <a:off x="6948486" y="729852"/>
            <a:ext cx="963600" cy="4413600"/>
          </a:xfrm>
          <a:prstGeom prst="rect">
            <a:avLst/>
          </a:prstGeom>
          <a:gradFill>
            <a:gsLst>
              <a:gs pos="0">
                <a:srgbClr val="E7E7E7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" name="Shape 60"/>
          <p:cNvCxnSpPr/>
          <p:nvPr/>
        </p:nvCxnSpPr>
        <p:spPr>
          <a:xfrm>
            <a:off x="-4762" y="723900"/>
            <a:ext cx="7917000" cy="2400"/>
          </a:xfrm>
          <a:prstGeom prst="straightConnector1">
            <a:avLst/>
          </a:prstGeom>
          <a:noFill/>
          <a:ln cap="flat" cmpd="sng" w="12700">
            <a:solidFill>
              <a:srgbClr val="7799BB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1" name="Shape 61"/>
          <p:cNvSpPr/>
          <p:nvPr/>
        </p:nvSpPr>
        <p:spPr>
          <a:xfrm flipH="1" rot="10800000">
            <a:off x="6948486" y="4949390"/>
            <a:ext cx="963600" cy="195300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6943725" y="4947046"/>
            <a:ext cx="968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20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323850" y="789384"/>
            <a:ext cx="8820000" cy="4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323850" y="267890"/>
            <a:ext cx="6624600" cy="37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/>
        </p:nvSpPr>
        <p:spPr>
          <a:xfrm>
            <a:off x="0" y="4948237"/>
            <a:ext cx="9144000" cy="19530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1481137" y="4789884"/>
            <a:ext cx="4608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0" y="0"/>
            <a:ext cx="9144000" cy="1940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Shape 79"/>
          <p:cNvSpPr/>
          <p:nvPr/>
        </p:nvSpPr>
        <p:spPr>
          <a:xfrm flipH="1" rot="10800000">
            <a:off x="6948486" y="-37"/>
            <a:ext cx="963600" cy="195300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45311" y="345281"/>
            <a:ext cx="1874700" cy="4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6948486" y="729852"/>
            <a:ext cx="963600" cy="4413600"/>
          </a:xfrm>
          <a:prstGeom prst="rect">
            <a:avLst/>
          </a:prstGeom>
          <a:gradFill>
            <a:gsLst>
              <a:gs pos="0">
                <a:srgbClr val="E7E7E7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2" name="Shape 82"/>
          <p:cNvCxnSpPr/>
          <p:nvPr/>
        </p:nvCxnSpPr>
        <p:spPr>
          <a:xfrm>
            <a:off x="-4762" y="723900"/>
            <a:ext cx="7917000" cy="2400"/>
          </a:xfrm>
          <a:prstGeom prst="straightConnector1">
            <a:avLst/>
          </a:prstGeom>
          <a:noFill/>
          <a:ln cap="flat" cmpd="sng" w="12700">
            <a:solidFill>
              <a:srgbClr val="7799BB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3" name="Shape 83"/>
          <p:cNvSpPr/>
          <p:nvPr/>
        </p:nvSpPr>
        <p:spPr>
          <a:xfrm flipH="1" rot="10800000">
            <a:off x="6948486" y="4949390"/>
            <a:ext cx="963600" cy="195300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6943725" y="4947046"/>
            <a:ext cx="968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20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323850" y="1579958"/>
            <a:ext cx="8640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de"/>
              <a:t>Programmieren 4</a:t>
            </a:r>
            <a:br>
              <a:rPr b="0" i="0" lang="de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de"/>
              <a:t>Endpräsentation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323850" y="3003946"/>
            <a:ext cx="86409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de"/>
              <a:t>Albrecht, Daniel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de"/>
              <a:t>Kley, Karl-Erik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de"/>
              <a:t>Rieß, Tobias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b="0" i="0" lang="de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Erfurt, University of Applied Sciences 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600" y="1976800"/>
            <a:ext cx="4762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23850" y="267890"/>
            <a:ext cx="6624600" cy="37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Probleme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23850" y="789384"/>
            <a:ext cx="8820000" cy="415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GUI beansprucht viel Zeit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Zeitmanagment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wenige Unit Tests möglich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323850" y="789384"/>
            <a:ext cx="8820000" cy="415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6000"/>
          </a:p>
          <a:p>
            <a:pPr lvl="0" rtl="0" algn="ctr">
              <a:spcBef>
                <a:spcPts val="0"/>
              </a:spcBef>
              <a:buNone/>
            </a:pPr>
            <a:r>
              <a:rPr b="1" lang="de" sz="6000"/>
              <a:t>Vielen Danke für Eure Aufmerksamkeit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23850" y="267890"/>
            <a:ext cx="6624600" cy="37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de"/>
              <a:t>Inhaltsangabe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23850" y="1160756"/>
            <a:ext cx="8820300" cy="3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 sz="2400"/>
              <a:t>Was erreicht wurde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de" sz="2400"/>
              <a:t>GUI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de" sz="2400"/>
              <a:t>JPA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de" sz="2400"/>
              <a:t>besondere Funktionen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 sz="2400"/>
              <a:t>Noch zu erledigen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 sz="2400"/>
              <a:t>Probleme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5" name="Shape 115"/>
          <p:cNvSpPr/>
          <p:nvPr/>
        </p:nvSpPr>
        <p:spPr>
          <a:xfrm>
            <a:off x="411525" y="5005387"/>
            <a:ext cx="2214900" cy="11070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23850" y="267890"/>
            <a:ext cx="6624600" cy="37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de"/>
              <a:t>Was erreicht wurde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99825" y="876159"/>
            <a:ext cx="8820000" cy="415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de"/>
              <a:t>funktionierende JPA Anbindung</a:t>
            </a: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de"/>
              <a:t>fertige GUI</a:t>
            </a: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de"/>
              <a:t>Strukturierung des Programms</a:t>
            </a: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de"/>
              <a:t>Maven eingebunden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23850" y="267890"/>
            <a:ext cx="6624600" cy="37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de"/>
              <a:t>GUI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23850" y="789384"/>
            <a:ext cx="8820000" cy="415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de" sz="2400"/>
              <a:t>erstellt mittels Scene Builder 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de" sz="2400"/>
              <a:t>FXML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de" sz="2400"/>
              <a:t>Tabellarische Ansicht aller Produkte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de" sz="2400"/>
              <a:t>Zellen editieren 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de" sz="2400"/>
              <a:t>live Suche nach Namen 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de" sz="2400"/>
              <a:t>Kontrolle von Neueinträgen 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de" sz="2400"/>
              <a:t>speichern der Tabelle als .txt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de" sz="2400"/>
              <a:t>	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23850" y="267890"/>
            <a:ext cx="6624600" cy="37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JPA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23850" y="789384"/>
            <a:ext cx="8820000" cy="415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erst JDBC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locale H2 Datenbank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am Beispiel aus Vorlesung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automatisches einfügen von Beispieldaten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23850" y="267890"/>
            <a:ext cx="6624600" cy="37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75" y="749787"/>
            <a:ext cx="7476324" cy="4181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23850" y="267890"/>
            <a:ext cx="6624600" cy="37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23850" y="789384"/>
            <a:ext cx="8820000" cy="415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99" y="739399"/>
            <a:ext cx="7525203" cy="420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23850" y="267890"/>
            <a:ext cx="6624600" cy="37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besondere Funktionen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23850" y="789384"/>
            <a:ext cx="8820000" cy="415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MD5 Hash Funktion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Umsatz berechnen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über Datumseingabe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de"/>
              <a:t>Kassenbon als .txt Ausgabe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23850" y="267890"/>
            <a:ext cx="6624600" cy="37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Noch zu erledigen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23850" y="789384"/>
            <a:ext cx="8820000" cy="415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Dokumentation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Kommentare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Junit Tests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Funktionen zur Verbindung von GUI und Datenbank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Bug Fixing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ndarddesign">
  <a:themeElements>
    <a:clrScheme name="Standard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andard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BBE0E3"/>
    </a:accent4>
    <a:accent5>
      <a:srgbClr val="333399"/>
    </a:accent5>
    <a:accent6>
      <a:srgbClr val="FFFFFF"/>
    </a:accent6>
    <a:hlink>
      <a:srgbClr val="009999"/>
    </a:hlink>
    <a:folHlink>
      <a:srgbClr val="99CC00"/>
    </a:folHlink>
  </a:clrScheme>
</a:themeOverride>
</file>