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Wendell v1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94">
          <p15:clr>
            <a:srgbClr val="9AA0A6"/>
          </p15:clr>
        </p15:guide>
        <p15:guide id="4" orient="horz" pos="5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  <p:guide pos="794"/>
        <p:guide orient="horz"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d0d2c7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d0d2c7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c3258d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c3258d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c3258df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c3258df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c3258df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c3258df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b5436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b5436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d0d2c71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d0d2c71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438217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438217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1.jp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370675"/>
            <a:ext cx="85206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4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The</a:t>
            </a:r>
            <a:r>
              <a:rPr lang="pt-PT" sz="6400" b="1" dirty="0">
                <a:latin typeface="Wendell v1" pitchFamily="2" charset="0"/>
                <a:ea typeface="Amatic SC"/>
                <a:cs typeface="Amatic SC"/>
                <a:sym typeface="Amatic SC"/>
              </a:rPr>
              <a:t> </a:t>
            </a:r>
            <a:r>
              <a:rPr lang="pt-PT" sz="64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Vengeance</a:t>
            </a:r>
            <a:endParaRPr lang="pt-PT" sz="64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781400" y="2331288"/>
            <a:ext cx="3917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chemeClr val="dk1"/>
                </a:solidFill>
                <a:latin typeface="Wendell v1" pitchFamily="2" charset="0"/>
              </a:rPr>
              <a:t>Diogo </a:t>
            </a:r>
            <a:r>
              <a:rPr lang="pt-PT" sz="1800" b="1" dirty="0" err="1">
                <a:solidFill>
                  <a:schemeClr val="dk1"/>
                </a:solidFill>
                <a:latin typeface="Wendell v1" pitchFamily="2" charset="0"/>
              </a:rPr>
              <a:t>Escoval</a:t>
            </a:r>
            <a:endParaRPr sz="1800" dirty="0">
              <a:solidFill>
                <a:schemeClr val="dk1"/>
              </a:solidFill>
              <a:latin typeface="Wendell v1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chemeClr val="dk1"/>
                </a:solidFill>
                <a:latin typeface="Wendell v1" pitchFamily="2" charset="0"/>
              </a:rPr>
              <a:t>Sofia Ferreira</a:t>
            </a:r>
            <a:endParaRPr sz="1800" dirty="0">
              <a:solidFill>
                <a:schemeClr val="dk1"/>
              </a:solidFill>
              <a:latin typeface="Wendell v1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chemeClr val="dk1"/>
                </a:solidFill>
                <a:latin typeface="Wendell v1" pitchFamily="2" charset="0"/>
              </a:rPr>
              <a:t>Nuno Teixeira</a:t>
            </a:r>
            <a:r>
              <a:rPr lang="pt-PT" sz="1800" dirty="0">
                <a:solidFill>
                  <a:schemeClr val="dk1"/>
                </a:solidFill>
                <a:latin typeface="Wendell v1" pitchFamily="2" charset="0"/>
              </a:rPr>
              <a:t> </a:t>
            </a:r>
            <a:endParaRPr sz="1800" dirty="0">
              <a:latin typeface="Wendell v1" pitchFamily="2" charset="0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400" y="3979300"/>
            <a:ext cx="4240599" cy="10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7825" y="306725"/>
            <a:ext cx="3562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>
                <a:latin typeface="Wendell v1" pitchFamily="2" charset="0"/>
                <a:ea typeface="Amatic SC"/>
                <a:cs typeface="Amatic SC"/>
                <a:sym typeface="Amatic SC"/>
              </a:rPr>
              <a:t>Game </a:t>
            </a:r>
            <a:r>
              <a:rPr lang="pt-PT" sz="4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Concept</a:t>
            </a:r>
            <a:endParaRPr sz="4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46225" y="1699475"/>
            <a:ext cx="3562200" cy="3617983"/>
          </a:xfrm>
          <a:prstGeom prst="rect">
            <a:avLst/>
          </a:prstGeom>
          <a:noFill/>
          <a:ln>
            <a:noFill/>
          </a:ln>
          <a:effectLst>
            <a:outerShdw blurRad="557213" algn="bl" rotWithShape="0">
              <a:srgbClr val="FFFFFF"/>
            </a:outerShdw>
          </a:effectLst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2D </a:t>
            </a:r>
            <a:r>
              <a:rPr lang="pt-PT" sz="1700" dirty="0" err="1">
                <a:solidFill>
                  <a:schemeClr val="dk1"/>
                </a:solidFill>
              </a:rPr>
              <a:t>Action-Adventure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Medieval </a:t>
            </a:r>
            <a:r>
              <a:rPr lang="pt-PT" sz="1700" dirty="0" err="1">
                <a:solidFill>
                  <a:schemeClr val="dk1"/>
                </a:solidFill>
              </a:rPr>
              <a:t>Fantasy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Top-</a:t>
            </a:r>
            <a:r>
              <a:rPr lang="pt-PT" sz="1700" dirty="0" err="1">
                <a:solidFill>
                  <a:schemeClr val="dk1"/>
                </a:solidFill>
              </a:rPr>
              <a:t>Down</a:t>
            </a:r>
            <a:r>
              <a:rPr lang="pt-PT" sz="1700" dirty="0">
                <a:solidFill>
                  <a:schemeClr val="dk1"/>
                </a:solidFill>
              </a:rPr>
              <a:t> </a:t>
            </a:r>
            <a:r>
              <a:rPr lang="pt-PT" sz="1700" dirty="0" err="1">
                <a:solidFill>
                  <a:schemeClr val="dk1"/>
                </a:solidFill>
              </a:rPr>
              <a:t>View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Single-</a:t>
            </a:r>
            <a:r>
              <a:rPr lang="pt-PT" sz="1700" dirty="0" err="1">
                <a:solidFill>
                  <a:schemeClr val="dk1"/>
                </a:solidFill>
              </a:rPr>
              <a:t>Player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Windows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175" y="76392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675" y="7639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7825" y="306725"/>
            <a:ext cx="3562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Setting</a:t>
            </a:r>
            <a:endParaRPr sz="4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46225" y="1699475"/>
            <a:ext cx="3562200" cy="2443046"/>
          </a:xfrm>
          <a:prstGeom prst="rect">
            <a:avLst/>
          </a:prstGeom>
          <a:noFill/>
          <a:ln>
            <a:noFill/>
          </a:ln>
          <a:effectLst>
            <a:outerShdw blurRad="557213" algn="bl" rotWithShape="0">
              <a:srgbClr val="FFFFFF"/>
            </a:outerShdw>
          </a:effectLst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Explore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Quests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Fight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Get</a:t>
            </a:r>
            <a:r>
              <a:rPr lang="pt-PT" sz="1700" dirty="0">
                <a:solidFill>
                  <a:schemeClr val="dk1"/>
                </a:solidFill>
              </a:rPr>
              <a:t> </a:t>
            </a:r>
            <a:r>
              <a:rPr lang="pt-PT" sz="1700" dirty="0" err="1">
                <a:solidFill>
                  <a:schemeClr val="dk1"/>
                </a:solidFill>
              </a:rPr>
              <a:t>Revenge</a:t>
            </a: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050" y="6103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97824" y="306725"/>
            <a:ext cx="366304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Player</a:t>
            </a:r>
            <a:r>
              <a:rPr lang="pt-PT" sz="4000" b="1" dirty="0">
                <a:latin typeface="Wendell v1" pitchFamily="2" charset="0"/>
                <a:ea typeface="Amatic SC"/>
                <a:cs typeface="Amatic SC"/>
                <a:sym typeface="Amatic SC"/>
              </a:rPr>
              <a:t> </a:t>
            </a:r>
            <a:r>
              <a:rPr lang="pt-PT" sz="4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Actions</a:t>
            </a:r>
            <a:endParaRPr sz="4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46225" y="1699475"/>
            <a:ext cx="3562200" cy="3016280"/>
          </a:xfrm>
          <a:prstGeom prst="rect">
            <a:avLst/>
          </a:prstGeom>
          <a:noFill/>
          <a:ln>
            <a:noFill/>
          </a:ln>
          <a:effectLst>
            <a:outerShdw blurRad="557213" algn="bl" rotWithShape="0">
              <a:srgbClr val="FFFFFF"/>
            </a:outerShdw>
          </a:effectLst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Movement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>
                <a:solidFill>
                  <a:schemeClr val="dk1"/>
                </a:solidFill>
              </a:rPr>
              <a:t>Basic </a:t>
            </a:r>
            <a:r>
              <a:rPr lang="pt-PT" sz="1700" dirty="0" err="1">
                <a:solidFill>
                  <a:schemeClr val="dk1"/>
                </a:solidFill>
              </a:rPr>
              <a:t>Attack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Strong</a:t>
            </a:r>
            <a:r>
              <a:rPr lang="pt-PT" sz="1700" dirty="0">
                <a:solidFill>
                  <a:schemeClr val="dk1"/>
                </a:solidFill>
              </a:rPr>
              <a:t> </a:t>
            </a:r>
            <a:r>
              <a:rPr lang="pt-PT" sz="1700" dirty="0" err="1">
                <a:solidFill>
                  <a:schemeClr val="dk1"/>
                </a:solidFill>
              </a:rPr>
              <a:t>Attack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Shield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400" y="2111350"/>
            <a:ext cx="3562200" cy="3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650" y="3525400"/>
            <a:ext cx="1984300" cy="12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000" y="163625"/>
            <a:ext cx="3429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5650" y="351850"/>
            <a:ext cx="3052550" cy="30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825" y="2111350"/>
            <a:ext cx="3562200" cy="3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9525" y="365312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97825" y="306725"/>
            <a:ext cx="3562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Enemies</a:t>
            </a:r>
            <a:endParaRPr sz="4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046225" y="1699475"/>
            <a:ext cx="3562200" cy="2414577"/>
          </a:xfrm>
          <a:prstGeom prst="rect">
            <a:avLst/>
          </a:prstGeom>
          <a:noFill/>
          <a:ln>
            <a:noFill/>
          </a:ln>
          <a:effectLst>
            <a:outerShdw blurRad="557213" algn="bl" rotWithShape="0">
              <a:srgbClr val="FFFFFF"/>
            </a:outerShdw>
          </a:effectLst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Orc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Skeleton</a:t>
            </a:r>
            <a:br>
              <a:rPr lang="pt-PT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PT" sz="1700" dirty="0" err="1">
                <a:solidFill>
                  <a:schemeClr val="dk1"/>
                </a:solidFill>
              </a:rPr>
              <a:t>Golem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25" y="36531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025" y="2236700"/>
            <a:ext cx="2884375" cy="240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4600" y="-285750"/>
            <a:ext cx="4032775" cy="3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5425" y="2236700"/>
            <a:ext cx="2884375" cy="2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066300" y="1863750"/>
            <a:ext cx="3011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1" dirty="0">
                <a:latin typeface="Wendell v1" pitchFamily="2" charset="0"/>
                <a:ea typeface="Amatic SC"/>
                <a:cs typeface="Amatic SC"/>
                <a:sym typeface="Amatic SC"/>
              </a:rPr>
              <a:t>Game</a:t>
            </a:r>
            <a:endParaRPr sz="8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173125" y="1863879"/>
            <a:ext cx="6797749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Companion</a:t>
            </a:r>
            <a:r>
              <a:rPr lang="pt-PT" sz="8000" b="1" dirty="0">
                <a:latin typeface="Wendell v1" pitchFamily="2" charset="0"/>
                <a:ea typeface="Amatic SC"/>
                <a:cs typeface="Amatic SC"/>
                <a:sym typeface="Amatic SC"/>
              </a:rPr>
              <a:t> App</a:t>
            </a:r>
            <a:endParaRPr sz="8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0" y="1248326"/>
            <a:ext cx="91440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Thank</a:t>
            </a:r>
            <a:r>
              <a:rPr lang="pt-PT" sz="8000" b="1" dirty="0">
                <a:latin typeface="Wendell v1" pitchFamily="2" charset="0"/>
                <a:ea typeface="Amatic SC"/>
                <a:cs typeface="Amatic SC"/>
                <a:sym typeface="Amatic SC"/>
              </a:rPr>
              <a:t> </a:t>
            </a:r>
            <a:r>
              <a:rPr lang="pt-PT" sz="8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you</a:t>
            </a:r>
            <a:r>
              <a:rPr lang="pt-PT" sz="8000" b="1" dirty="0">
                <a:latin typeface="Wendell v1" pitchFamily="2" charset="0"/>
                <a:ea typeface="Amatic SC"/>
                <a:cs typeface="Amatic SC"/>
                <a:sym typeface="Amatic SC"/>
              </a:rPr>
              <a:t> for </a:t>
            </a:r>
            <a:r>
              <a:rPr lang="pt-PT" sz="8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your</a:t>
            </a:r>
            <a:endParaRPr lang="pt-PT" sz="8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1" dirty="0" err="1">
                <a:latin typeface="Wendell v1" pitchFamily="2" charset="0"/>
                <a:ea typeface="Amatic SC"/>
                <a:cs typeface="Amatic SC"/>
                <a:sym typeface="Amatic SC"/>
              </a:rPr>
              <a:t>attention</a:t>
            </a:r>
            <a:endParaRPr sz="8000" b="1" dirty="0">
              <a:latin typeface="Wendell v1" pitchFamily="2" charset="0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Apresentação no Ecrã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Wendell v1</vt:lpstr>
      <vt:lpstr>Arial</vt:lpstr>
      <vt:lpstr>Simple Light</vt:lpstr>
      <vt:lpstr>The Vengeance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Vengeance</dc:title>
  <dc:creator>Sofia Ferreira</dc:creator>
  <cp:lastModifiedBy>Sofia Ferreira</cp:lastModifiedBy>
  <cp:revision>1</cp:revision>
  <dcterms:modified xsi:type="dcterms:W3CDTF">2022-01-10T02:54:05Z</dcterms:modified>
</cp:coreProperties>
</file>