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3"/>
  </p:notesMasterIdLst>
  <p:sldIdLst>
    <p:sldId id="260" r:id="rId2"/>
  </p:sldIdLst>
  <p:sldSz cx="9144000" cy="5143500" type="screen16x9"/>
  <p:notesSz cx="7315200" cy="96012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9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377" autoAdjust="0"/>
  </p:normalViewPr>
  <p:slideViewPr>
    <p:cSldViewPr snapToGrid="0" snapToObjects="1">
      <p:cViewPr varScale="1">
        <p:scale>
          <a:sx n="130" d="100"/>
          <a:sy n="130" d="100"/>
        </p:scale>
        <p:origin x="72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59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39" d="100"/>
          <a:sy n="139" d="100"/>
        </p:scale>
        <p:origin x="-4168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ACD2D14-A5B7-2F43-8860-5FBDFFEFEC94}" type="datetimeFigureOut">
              <a:rPr lang="es-ES" smtClean="0"/>
              <a:t>10/09/2020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01C2B75-FCFB-7445-9AE4-25CA7BF813F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24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7"/>
          <p:cNvSpPr/>
          <p:nvPr userDrawn="1"/>
        </p:nvSpPr>
        <p:spPr>
          <a:xfrm>
            <a:off x="3048000" y="0"/>
            <a:ext cx="6096000" cy="5143500"/>
          </a:xfrm>
          <a:prstGeom prst="rect">
            <a:avLst/>
          </a:prstGeom>
          <a:solidFill>
            <a:srgbClr val="3140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9"/>
          <p:cNvSpPr/>
          <p:nvPr userDrawn="1"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1190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0" descr="LOGO IIBM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5" y="2010968"/>
            <a:ext cx="2733709" cy="1151602"/>
          </a:xfrm>
          <a:prstGeom prst="rect">
            <a:avLst/>
          </a:prstGeom>
        </p:spPr>
      </p:pic>
      <p:pic>
        <p:nvPicPr>
          <p:cNvPr id="14" name="Imagen 11" descr="UC lineal HOR_BLANC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4" y="93356"/>
            <a:ext cx="1873507" cy="1160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2323" y="470140"/>
            <a:ext cx="5413075" cy="2129286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s-C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6315" y="2822695"/>
            <a:ext cx="5413075" cy="169179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6744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ndos ppt_Mesa de trabajo 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00" y="-12420"/>
            <a:ext cx="9180000" cy="5168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77" y="431800"/>
            <a:ext cx="7886700" cy="1598283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s-C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877" y="2136236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255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47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752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046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374" y="1007704"/>
            <a:ext cx="3867150" cy="3759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713" y="1031996"/>
            <a:ext cx="3867150" cy="3735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5050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287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5"/>
          <p:cNvSpPr/>
          <p:nvPr userDrawn="1"/>
        </p:nvSpPr>
        <p:spPr>
          <a:xfrm>
            <a:off x="0" y="0"/>
            <a:ext cx="9144000" cy="684762"/>
          </a:xfrm>
          <a:prstGeom prst="rect">
            <a:avLst/>
          </a:prstGeom>
          <a:solidFill>
            <a:srgbClr val="1190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869" y="955944"/>
            <a:ext cx="8308316" cy="3874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 dirty="0"/>
          </a:p>
        </p:txBody>
      </p:sp>
      <p:pic>
        <p:nvPicPr>
          <p:cNvPr id="8" name="Imagen 8" descr="LOGO IIBM_BLANC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07" y="179398"/>
            <a:ext cx="773789" cy="32596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204" y="33613"/>
            <a:ext cx="7602317" cy="65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 dirty="0"/>
          </a:p>
        </p:txBody>
      </p:sp>
      <p:grpSp>
        <p:nvGrpSpPr>
          <p:cNvPr id="9" name="Agrupar 4"/>
          <p:cNvGrpSpPr/>
          <p:nvPr userDrawn="1"/>
        </p:nvGrpSpPr>
        <p:grpSpPr>
          <a:xfrm>
            <a:off x="0" y="5067242"/>
            <a:ext cx="9144000" cy="76258"/>
            <a:chOff x="0" y="3369879"/>
            <a:chExt cx="5938722" cy="1773621"/>
          </a:xfrm>
        </p:grpSpPr>
        <p:sp>
          <p:nvSpPr>
            <p:cNvPr id="10" name="Rectángulo 1"/>
            <p:cNvSpPr/>
            <p:nvPr userDrawn="1"/>
          </p:nvSpPr>
          <p:spPr>
            <a:xfrm>
              <a:off x="0" y="3369879"/>
              <a:ext cx="1979574" cy="1773621"/>
            </a:xfrm>
            <a:prstGeom prst="rect">
              <a:avLst/>
            </a:prstGeom>
            <a:solidFill>
              <a:srgbClr val="1190D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" name="Rectángulo 2"/>
            <p:cNvSpPr/>
            <p:nvPr userDrawn="1"/>
          </p:nvSpPr>
          <p:spPr>
            <a:xfrm>
              <a:off x="1979574" y="3369879"/>
              <a:ext cx="1979574" cy="1773621"/>
            </a:xfrm>
            <a:prstGeom prst="rect">
              <a:avLst/>
            </a:prstGeom>
            <a:solidFill>
              <a:srgbClr val="31404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ángulo 3"/>
            <p:cNvSpPr/>
            <p:nvPr userDrawn="1"/>
          </p:nvSpPr>
          <p:spPr>
            <a:xfrm>
              <a:off x="3959148" y="3369879"/>
              <a:ext cx="1979574" cy="1773621"/>
            </a:xfrm>
            <a:prstGeom prst="rect">
              <a:avLst/>
            </a:prstGeom>
            <a:solidFill>
              <a:srgbClr val="47B7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8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89" r:id="rId3"/>
    <p:sldLayoutId id="2147483693" r:id="rId4"/>
    <p:sldLayoutId id="2147483694" r:id="rId5"/>
    <p:sldLayoutId id="2147483691" r:id="rId6"/>
    <p:sldLayoutId id="214748369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Roboto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190D4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190D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190D4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190D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190D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Title</a:t>
            </a:r>
            <a:endParaRPr lang="es-C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2E0EA2-7A2C-4DAE-B7FA-A0126F345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04" y="1160356"/>
            <a:ext cx="557558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accent2"/>
                </a:solidFill>
                <a:latin typeface="Gill Sans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00000"/>
                </a:solidFill>
                <a:latin typeface="Gill Sans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>
                <a:solidFill>
                  <a:schemeClr val="tx1"/>
                </a:solidFill>
              </a:rPr>
              <a:t>WHY?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tx1"/>
                </a:solidFill>
              </a:rPr>
              <a:t>Use short sentences to explain the rational of the project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tx1"/>
                </a:solidFill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>
                <a:solidFill>
                  <a:schemeClr val="tx1"/>
                </a:solidFill>
              </a:rPr>
              <a:t>HOW?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tx1"/>
                </a:solidFill>
              </a:rPr>
              <a:t>Brief description of the method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tx1"/>
                </a:solidFill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>
                <a:solidFill>
                  <a:schemeClr val="tx1"/>
                </a:solidFill>
              </a:rPr>
              <a:t>WHAT?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tx1"/>
                </a:solidFill>
              </a:rPr>
              <a:t>Short sentence to explain the major finding</a:t>
            </a:r>
          </a:p>
          <a:p>
            <a:pPr marL="342900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chemeClr val="tx1"/>
                </a:solidFill>
              </a:rPr>
              <a:t>….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endParaRPr lang="en-US" altLang="en-US" sz="1600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>
                <a:solidFill>
                  <a:schemeClr val="tx1"/>
                </a:solidFill>
              </a:rPr>
              <a:t>SO WHAT?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/>
                </a:solidFill>
              </a:rPr>
              <a:t>Provide a general take-home message that is understandable by a large audience of non specialists in your field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7EDEE604-E7B6-4BBF-8D46-9354731F8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324600"/>
            <a:ext cx="3725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accent2"/>
                </a:solidFill>
                <a:latin typeface="Gill Sans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00000"/>
                </a:solidFill>
                <a:latin typeface="Gill Sans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90"/>
                </a:solidFill>
              </a:rPr>
              <a:t>Advisor: Prof. Krystyn Van Vliet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B9D7306-2DE5-4F9A-9292-1D5E958763C4}"/>
              </a:ext>
            </a:extLst>
          </p:cNvPr>
          <p:cNvGrpSpPr/>
          <p:nvPr/>
        </p:nvGrpSpPr>
        <p:grpSpPr>
          <a:xfrm>
            <a:off x="5737624" y="1363663"/>
            <a:ext cx="112712" cy="3488116"/>
            <a:chOff x="5737624" y="1363663"/>
            <a:chExt cx="112712" cy="348811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8295B2F-BC9D-494F-917D-FE8EE12D7B4E}"/>
                </a:ext>
              </a:extLst>
            </p:cNvPr>
            <p:cNvGrpSpPr/>
            <p:nvPr/>
          </p:nvGrpSpPr>
          <p:grpSpPr>
            <a:xfrm>
              <a:off x="5737624" y="1363663"/>
              <a:ext cx="112712" cy="3488116"/>
              <a:chOff x="5737624" y="1363663"/>
              <a:chExt cx="112712" cy="3488116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0A88418-8C96-4D84-885C-2B3B606BA8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2333" y="1446213"/>
                <a:ext cx="0" cy="3405566"/>
              </a:xfrm>
              <a:prstGeom prst="line">
                <a:avLst/>
              </a:prstGeom>
              <a:ln w="254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0" name="Oval 13">
                <a:extLst>
                  <a:ext uri="{FF2B5EF4-FFF2-40B4-BE49-F238E27FC236}">
                    <a16:creationId xmlns:a16="http://schemas.microsoft.com/office/drawing/2014/main" id="{C923B546-6681-47BF-BC95-AE29DC0AF09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737624" y="1363663"/>
                <a:ext cx="112712" cy="11271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95969A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o"/>
                  <a:defRPr sz="3200">
                    <a:solidFill>
                      <a:schemeClr val="bg2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accent2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rgbClr val="800000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2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2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2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2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2"/>
                    </a:solidFill>
                    <a:latin typeface="Gill Sans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chemeClr val="tx1"/>
                  </a:solidFill>
                  <a:latin typeface="Arial" panose="020B0604020202020204" pitchFamily="34" charset="0"/>
                  <a:ea typeface="ヒラギノ角ゴ Pro W3" charset="-128"/>
                </a:endParaRPr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61F5884-BDEB-4AEF-92BA-5E7129FDB70C}"/>
                </a:ext>
              </a:extLst>
            </p:cNvPr>
            <p:cNvSpPr/>
            <p:nvPr/>
          </p:nvSpPr>
          <p:spPr>
            <a:xfrm>
              <a:off x="5777787" y="1398588"/>
              <a:ext cx="46038" cy="47625"/>
            </a:xfrm>
            <a:prstGeom prst="ellipse">
              <a:avLst/>
            </a:prstGeom>
            <a:solidFill>
              <a:srgbClr val="A6A7A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9863CEC-2403-4914-A2A9-08612D9D0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5512" y="1305488"/>
            <a:ext cx="30400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accent2"/>
                </a:solidFill>
                <a:latin typeface="Gill Sans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00000"/>
                </a:solidFill>
                <a:latin typeface="Gill Sans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400" dirty="0">
                <a:solidFill>
                  <a:schemeClr val="tx1"/>
                </a:solidFill>
              </a:rPr>
              <a:t>Session for Images; graphics; plots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03315458-7F5C-4E39-AD64-14F28D9F3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89" y="685800"/>
            <a:ext cx="883282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o"/>
              <a:defRPr sz="32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accent2"/>
                </a:solidFill>
                <a:latin typeface="Gill Sans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800000"/>
                </a:solidFill>
                <a:latin typeface="Gill Sans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/>
                </a:solidFill>
                <a:latin typeface="Gill Sans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200" b="1" u="sng" dirty="0">
                <a:solidFill>
                  <a:srgbClr val="000090"/>
                </a:solidFill>
              </a:rPr>
              <a:t>Presenting author</a:t>
            </a:r>
            <a:r>
              <a:rPr lang="en-US" altLang="en-US" sz="2200" b="1" dirty="0">
                <a:solidFill>
                  <a:srgbClr val="000090"/>
                </a:solidFill>
              </a:rPr>
              <a:t>, other authors, senior author</a:t>
            </a:r>
          </a:p>
        </p:txBody>
      </p:sp>
    </p:spTree>
    <p:extLst>
      <p:ext uri="{BB962C8B-B14F-4D97-AF65-F5344CB8AC3E}">
        <p14:creationId xmlns:p14="http://schemas.microsoft.com/office/powerpoint/2010/main" val="1867999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bm template.potx" id="{EB8E7899-DB5B-451D-9DCC-3BC47369F8B5}" vid="{43A7293B-5271-4E70-893F-ECE807AA10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iibm template</Template>
  <TotalTime>10</TotalTime>
  <Words>75</Words>
  <Application>Microsoft Office PowerPoint</Application>
  <PresentationFormat>On-screen Show (16:9)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</vt:lpstr>
      <vt:lpstr>Roboto</vt:lpstr>
      <vt:lpstr>Custom Design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slide</dc:title>
  <dc:creator>Andrea Ravasio</dc:creator>
  <cp:lastModifiedBy>Andrea Ravasio</cp:lastModifiedBy>
  <cp:revision>4</cp:revision>
  <cp:lastPrinted>2019-08-13T00:19:01Z</cp:lastPrinted>
  <dcterms:created xsi:type="dcterms:W3CDTF">2020-09-10T12:11:33Z</dcterms:created>
  <dcterms:modified xsi:type="dcterms:W3CDTF">2020-09-10T12:44:15Z</dcterms:modified>
</cp:coreProperties>
</file>