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5"/>
  </p:notesMasterIdLst>
  <p:sldIdLst>
    <p:sldId id="262" r:id="rId2"/>
    <p:sldId id="260" r:id="rId3"/>
    <p:sldId id="261" r:id="rId4"/>
  </p:sldIdLst>
  <p:sldSz cx="9144000" cy="5143500" type="screen16x9"/>
  <p:notesSz cx="7315200" cy="96012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377" autoAdjust="0"/>
  </p:normalViewPr>
  <p:slideViewPr>
    <p:cSldViewPr snapToGrid="0" snapToObjects="1">
      <p:cViewPr varScale="1">
        <p:scale>
          <a:sx n="130" d="100"/>
          <a:sy n="130" d="100"/>
        </p:scale>
        <p:origin x="72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9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39" d="100"/>
          <a:sy n="139" d="100"/>
        </p:scale>
        <p:origin x="-4168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ACD2D14-A5B7-2F43-8860-5FBDFFEFEC94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1C2B75-FCFB-7445-9AE4-25CA7BF813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24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2B75-FCFB-7445-9AE4-25CA7BF813F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15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7"/>
          <p:cNvSpPr/>
          <p:nvPr userDrawn="1"/>
        </p:nvSpPr>
        <p:spPr>
          <a:xfrm>
            <a:off x="3048000" y="0"/>
            <a:ext cx="6096000" cy="5143500"/>
          </a:xfrm>
          <a:prstGeom prst="rect">
            <a:avLst/>
          </a:prstGeom>
          <a:solidFill>
            <a:srgbClr val="3140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9"/>
          <p:cNvSpPr/>
          <p:nvPr userDrawn="1"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1190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0" descr="LOGO IIBM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" y="2010968"/>
            <a:ext cx="2733709" cy="1151602"/>
          </a:xfrm>
          <a:prstGeom prst="rect">
            <a:avLst/>
          </a:prstGeom>
        </p:spPr>
      </p:pic>
      <p:pic>
        <p:nvPicPr>
          <p:cNvPr id="14" name="Imagen 11" descr="UC lineal HOR_BLAN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" y="93356"/>
            <a:ext cx="1873507" cy="116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323" y="470140"/>
            <a:ext cx="5413075" cy="2129286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6315" y="2822695"/>
            <a:ext cx="5413075" cy="169179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6744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ndos ppt_Mesa de trabajo 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" y="-12420"/>
            <a:ext cx="9180000" cy="5168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77" y="431800"/>
            <a:ext cx="7886700" cy="1598283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877" y="2136236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5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47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75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46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374" y="1007704"/>
            <a:ext cx="3867150" cy="3759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713" y="1031996"/>
            <a:ext cx="3867150" cy="3735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050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287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/>
          <p:nvPr userDrawn="1"/>
        </p:nvSpPr>
        <p:spPr>
          <a:xfrm>
            <a:off x="0" y="0"/>
            <a:ext cx="9144000" cy="684762"/>
          </a:xfrm>
          <a:prstGeom prst="rect">
            <a:avLst/>
          </a:prstGeom>
          <a:solidFill>
            <a:srgbClr val="1190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69" y="955944"/>
            <a:ext cx="8308316" cy="387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 dirty="0"/>
          </a:p>
        </p:txBody>
      </p:sp>
      <p:pic>
        <p:nvPicPr>
          <p:cNvPr id="8" name="Imagen 8" descr="LOGO IIBM_BLANC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07" y="179398"/>
            <a:ext cx="773789" cy="3259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204" y="33613"/>
            <a:ext cx="7602317" cy="65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 dirty="0"/>
          </a:p>
        </p:txBody>
      </p:sp>
      <p:grpSp>
        <p:nvGrpSpPr>
          <p:cNvPr id="9" name="Agrupar 4"/>
          <p:cNvGrpSpPr/>
          <p:nvPr userDrawn="1"/>
        </p:nvGrpSpPr>
        <p:grpSpPr>
          <a:xfrm>
            <a:off x="0" y="5067242"/>
            <a:ext cx="9144000" cy="76258"/>
            <a:chOff x="0" y="3369879"/>
            <a:chExt cx="5938722" cy="1773621"/>
          </a:xfrm>
        </p:grpSpPr>
        <p:sp>
          <p:nvSpPr>
            <p:cNvPr id="10" name="Rectángulo 1"/>
            <p:cNvSpPr/>
            <p:nvPr userDrawn="1"/>
          </p:nvSpPr>
          <p:spPr>
            <a:xfrm>
              <a:off x="0" y="3369879"/>
              <a:ext cx="1979574" cy="1773621"/>
            </a:xfrm>
            <a:prstGeom prst="rect">
              <a:avLst/>
            </a:prstGeom>
            <a:solidFill>
              <a:srgbClr val="1190D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ángulo 2"/>
            <p:cNvSpPr/>
            <p:nvPr userDrawn="1"/>
          </p:nvSpPr>
          <p:spPr>
            <a:xfrm>
              <a:off x="1979574" y="3369879"/>
              <a:ext cx="1979574" cy="1773621"/>
            </a:xfrm>
            <a:prstGeom prst="rect">
              <a:avLst/>
            </a:prstGeom>
            <a:solidFill>
              <a:srgbClr val="3140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ángulo 3"/>
            <p:cNvSpPr/>
            <p:nvPr userDrawn="1"/>
          </p:nvSpPr>
          <p:spPr>
            <a:xfrm>
              <a:off x="3959148" y="3369879"/>
              <a:ext cx="1979574" cy="1773621"/>
            </a:xfrm>
            <a:prstGeom prst="rect">
              <a:avLst/>
            </a:prstGeom>
            <a:solidFill>
              <a:srgbClr val="47B7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89" r:id="rId3"/>
    <p:sldLayoutId id="2147483693" r:id="rId4"/>
    <p:sldLayoutId id="2147483694" r:id="rId5"/>
    <p:sldLayoutId id="2147483691" r:id="rId6"/>
    <p:sldLayoutId id="214748369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Robot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190D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190D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190D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190D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190D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Title</a:t>
            </a:r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E0EA2-7A2C-4DAE-B7FA-A0126F34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09" y="1241493"/>
            <a:ext cx="451650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tx1"/>
                </a:solidFill>
              </a:rPr>
              <a:t>Introduction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Use full sentences to explain the rational of the project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EDEE604-E7B6-4BBF-8D46-9354731F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324600"/>
            <a:ext cx="372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90"/>
                </a:solidFill>
              </a:rPr>
              <a:t>Advisor: Prof. Krystyn Van Vliet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C72C0C1E-F200-4ACD-8CB7-4D142701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9" y="685800"/>
            <a:ext cx="88328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200" b="1" u="sng" dirty="0">
                <a:solidFill>
                  <a:srgbClr val="000090"/>
                </a:solidFill>
              </a:rPr>
              <a:t>Presenting author</a:t>
            </a:r>
            <a:r>
              <a:rPr lang="en-US" altLang="en-US" sz="2200" b="1" dirty="0">
                <a:solidFill>
                  <a:srgbClr val="000090"/>
                </a:solidFill>
              </a:rPr>
              <a:t>, other authors, senior author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9D7306-2DE5-4F9A-9292-1D5E958763C4}"/>
              </a:ext>
            </a:extLst>
          </p:cNvPr>
          <p:cNvGrpSpPr/>
          <p:nvPr/>
        </p:nvGrpSpPr>
        <p:grpSpPr>
          <a:xfrm>
            <a:off x="4932407" y="1158943"/>
            <a:ext cx="112712" cy="3692836"/>
            <a:chOff x="5737624" y="1363663"/>
            <a:chExt cx="112712" cy="36928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295B2F-BC9D-494F-917D-FE8EE12D7B4E}"/>
                </a:ext>
              </a:extLst>
            </p:cNvPr>
            <p:cNvGrpSpPr/>
            <p:nvPr/>
          </p:nvGrpSpPr>
          <p:grpSpPr>
            <a:xfrm>
              <a:off x="5737624" y="1363663"/>
              <a:ext cx="112712" cy="3692836"/>
              <a:chOff x="5737624" y="1363663"/>
              <a:chExt cx="112712" cy="369283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0A88418-8C96-4D84-885C-2B3B606BA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333" y="1446213"/>
                <a:ext cx="0" cy="3610286"/>
              </a:xfrm>
              <a:prstGeom prst="line">
                <a:avLst/>
              </a:prstGeom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C923B546-6681-47BF-BC95-AE29DC0AF0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37624" y="1363663"/>
                <a:ext cx="112712" cy="11271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5969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o"/>
                  <a:defRPr sz="32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accent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800000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endParaRP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F5884-BDEB-4AEF-92BA-5E7129FDB70C}"/>
                </a:ext>
              </a:extLst>
            </p:cNvPr>
            <p:cNvSpPr/>
            <p:nvPr/>
          </p:nvSpPr>
          <p:spPr>
            <a:xfrm>
              <a:off x="5777787" y="1398588"/>
              <a:ext cx="46038" cy="47625"/>
            </a:xfrm>
            <a:prstGeom prst="ellipse">
              <a:avLst/>
            </a:prstGeom>
            <a:solidFill>
              <a:srgbClr val="A6A7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9863CEC-2403-4914-A2A9-08612D9D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835" y="1271655"/>
            <a:ext cx="30400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Include an eye-catching images to illustrate the background of the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370DE-E353-423B-97DF-AA671BFF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04" y="3046636"/>
            <a:ext cx="45165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tx1"/>
                </a:solidFill>
              </a:rPr>
              <a:t>Method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Describe of the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2AC1A-FC0D-46D8-BAF8-82F257407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835" y="3046636"/>
            <a:ext cx="30400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Include an image to illustrate the method(s) used</a:t>
            </a:r>
          </a:p>
        </p:txBody>
      </p:sp>
    </p:spTree>
    <p:extLst>
      <p:ext uri="{BB962C8B-B14F-4D97-AF65-F5344CB8AC3E}">
        <p14:creationId xmlns:p14="http://schemas.microsoft.com/office/powerpoint/2010/main" val="314147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Title</a:t>
            </a:r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E0EA2-7A2C-4DAE-B7FA-A0126F34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04" y="1160356"/>
            <a:ext cx="45675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tx1"/>
                </a:solidFill>
              </a:rPr>
              <a:t>Results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Use full sentences to explain the major finding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EDEE604-E7B6-4BBF-8D46-9354731F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324600"/>
            <a:ext cx="372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90"/>
                </a:solidFill>
              </a:rPr>
              <a:t>Advisor: Prof. Krystyn Van Vliet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C72C0C1E-F200-4ACD-8CB7-4D142701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9" y="685800"/>
            <a:ext cx="88328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200" b="1" dirty="0">
                <a:solidFill>
                  <a:srgbClr val="000090"/>
                </a:solidFill>
              </a:rPr>
              <a:t>1</a:t>
            </a:r>
            <a:r>
              <a:rPr lang="en-US" altLang="en-US" sz="2200" b="1" baseline="30000" dirty="0">
                <a:solidFill>
                  <a:srgbClr val="000090"/>
                </a:solidFill>
              </a:rPr>
              <a:t>st</a:t>
            </a:r>
            <a:r>
              <a:rPr lang="en-US" altLang="en-US" sz="2200" b="1" dirty="0">
                <a:solidFill>
                  <a:srgbClr val="000090"/>
                </a:solidFill>
              </a:rPr>
              <a:t> author, other authors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863CEC-2403-4914-A2A9-08612D9D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8" y="1315141"/>
            <a:ext cx="30400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Session for Images; graphics; plots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E5ADBD-DCDE-4F18-9B72-4365E4861480}"/>
              </a:ext>
            </a:extLst>
          </p:cNvPr>
          <p:cNvGrpSpPr/>
          <p:nvPr/>
        </p:nvGrpSpPr>
        <p:grpSpPr>
          <a:xfrm>
            <a:off x="4932407" y="1158943"/>
            <a:ext cx="112712" cy="3692836"/>
            <a:chOff x="5737624" y="1363663"/>
            <a:chExt cx="112712" cy="369283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7026ABB-C2DE-499E-A1C0-3400ABC7ED01}"/>
                </a:ext>
              </a:extLst>
            </p:cNvPr>
            <p:cNvGrpSpPr/>
            <p:nvPr/>
          </p:nvGrpSpPr>
          <p:grpSpPr>
            <a:xfrm>
              <a:off x="5737624" y="1363663"/>
              <a:ext cx="112712" cy="3692836"/>
              <a:chOff x="5737624" y="1363663"/>
              <a:chExt cx="112712" cy="36928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9D3085-B342-4028-B915-1C7F15C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333" y="1446213"/>
                <a:ext cx="0" cy="3610286"/>
              </a:xfrm>
              <a:prstGeom prst="line">
                <a:avLst/>
              </a:prstGeom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7" name="Oval 13">
                <a:extLst>
                  <a:ext uri="{FF2B5EF4-FFF2-40B4-BE49-F238E27FC236}">
                    <a16:creationId xmlns:a16="http://schemas.microsoft.com/office/drawing/2014/main" id="{2267A404-3DFB-4177-A388-014EE5F459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37624" y="1363663"/>
                <a:ext cx="112712" cy="11271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5969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o"/>
                  <a:defRPr sz="32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accent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800000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endParaRP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BE4F4D-D832-4E11-A2FA-1E145468C9BB}"/>
                </a:ext>
              </a:extLst>
            </p:cNvPr>
            <p:cNvSpPr/>
            <p:nvPr/>
          </p:nvSpPr>
          <p:spPr>
            <a:xfrm>
              <a:off x="5777787" y="1398588"/>
              <a:ext cx="46038" cy="47625"/>
            </a:xfrm>
            <a:prstGeom prst="ellipse">
              <a:avLst/>
            </a:prstGeom>
            <a:solidFill>
              <a:srgbClr val="A6A7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Title</a:t>
            </a:r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E0EA2-7A2C-4DAE-B7FA-A0126F34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04" y="1160356"/>
            <a:ext cx="467345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Summaries the meaning of your results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EDEE604-E7B6-4BBF-8D46-9354731F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324600"/>
            <a:ext cx="372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90"/>
                </a:solidFill>
              </a:rPr>
              <a:t>Advisor: Prof. Krystyn Van Vliet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C72C0C1E-F200-4ACD-8CB7-4D142701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9" y="685800"/>
            <a:ext cx="88328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200" b="1" dirty="0">
                <a:solidFill>
                  <a:srgbClr val="000090"/>
                </a:solidFill>
              </a:rPr>
              <a:t>1</a:t>
            </a:r>
            <a:r>
              <a:rPr lang="en-US" altLang="en-US" sz="2200" b="1" baseline="30000" dirty="0">
                <a:solidFill>
                  <a:srgbClr val="000090"/>
                </a:solidFill>
              </a:rPr>
              <a:t>st</a:t>
            </a:r>
            <a:r>
              <a:rPr lang="en-US" altLang="en-US" sz="2200" b="1" dirty="0">
                <a:solidFill>
                  <a:srgbClr val="000090"/>
                </a:solidFill>
              </a:rPr>
              <a:t> author, other authors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863CEC-2403-4914-A2A9-08612D9D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512" y="1305488"/>
            <a:ext cx="30400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Session for Images; graphics; plots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451E83-02EB-48D8-9482-AD0551D98325}"/>
              </a:ext>
            </a:extLst>
          </p:cNvPr>
          <p:cNvGrpSpPr/>
          <p:nvPr/>
        </p:nvGrpSpPr>
        <p:grpSpPr>
          <a:xfrm>
            <a:off x="4932407" y="1158943"/>
            <a:ext cx="112712" cy="3692836"/>
            <a:chOff x="5737624" y="1363663"/>
            <a:chExt cx="112712" cy="36928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AA1DF-A102-4B5E-9B6A-E49A62783E51}"/>
                </a:ext>
              </a:extLst>
            </p:cNvPr>
            <p:cNvGrpSpPr/>
            <p:nvPr/>
          </p:nvGrpSpPr>
          <p:grpSpPr>
            <a:xfrm>
              <a:off x="5737624" y="1363663"/>
              <a:ext cx="112712" cy="3692836"/>
              <a:chOff x="5737624" y="1363663"/>
              <a:chExt cx="112712" cy="36928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1DCBAC-7C3A-4A9D-A5EC-C346399EC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333" y="1446213"/>
                <a:ext cx="0" cy="3610286"/>
              </a:xfrm>
              <a:prstGeom prst="line">
                <a:avLst/>
              </a:prstGeom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8007D45B-D651-4D62-B328-99719B32D1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37624" y="1363663"/>
                <a:ext cx="112712" cy="11271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5969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o"/>
                  <a:defRPr sz="32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accent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800000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479BC8-E572-4A44-A6FF-ECF370D23CE1}"/>
                </a:ext>
              </a:extLst>
            </p:cNvPr>
            <p:cNvSpPr/>
            <p:nvPr/>
          </p:nvSpPr>
          <p:spPr>
            <a:xfrm>
              <a:off x="5777787" y="1398588"/>
              <a:ext cx="46038" cy="47625"/>
            </a:xfrm>
            <a:prstGeom prst="ellipse">
              <a:avLst/>
            </a:prstGeom>
            <a:solidFill>
              <a:srgbClr val="A6A7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75F8D9-6DDC-45E0-8524-EF33B761C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04" y="3729840"/>
            <a:ext cx="467345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tx1"/>
                </a:solidFill>
              </a:rPr>
              <a:t>Future work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Illustrate the next steps of your research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CC7EF3-976F-4BEB-A140-16BC4EF38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9" y="2432403"/>
            <a:ext cx="467345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tx1"/>
                </a:solidFill>
              </a:rPr>
              <a:t>Discussion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Provide a general take-home message that is understandable by a large audience of non specialists in your field</a:t>
            </a:r>
          </a:p>
        </p:txBody>
      </p:sp>
    </p:spTree>
    <p:extLst>
      <p:ext uri="{BB962C8B-B14F-4D97-AF65-F5344CB8AC3E}">
        <p14:creationId xmlns:p14="http://schemas.microsoft.com/office/powerpoint/2010/main" val="10247553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bm template.potx" id="{EB8E7899-DB5B-451D-9DCC-3BC47369F8B5}" vid="{43A7293B-5271-4E70-893F-ECE807AA10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iibm template</Template>
  <TotalTime>75</TotalTime>
  <Words>139</Words>
  <Application>Microsoft Office PowerPoint</Application>
  <PresentationFormat>On-screen Show (16:9)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</vt:lpstr>
      <vt:lpstr>Roboto</vt:lpstr>
      <vt:lpstr>Custom Design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slide</dc:title>
  <dc:creator>Andrea Ravasio</dc:creator>
  <cp:lastModifiedBy>Andrea Ravasio</cp:lastModifiedBy>
  <cp:revision>7</cp:revision>
  <cp:lastPrinted>2019-08-13T00:19:01Z</cp:lastPrinted>
  <dcterms:created xsi:type="dcterms:W3CDTF">2020-09-10T12:11:33Z</dcterms:created>
  <dcterms:modified xsi:type="dcterms:W3CDTF">2020-09-10T13:30:50Z</dcterms:modified>
</cp:coreProperties>
</file>