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333399"/>
    <a:srgbClr val="000099"/>
    <a:srgbClr val="0000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83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514600"/>
            <a:ext cx="9158177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23528" y="2907882"/>
            <a:ext cx="8515671" cy="863313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66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520" y="3925328"/>
            <a:ext cx="8645737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0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78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6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58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055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473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84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5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1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467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42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418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95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725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9530D0E-DA42-4BE4-9E65-F4DADA73A23B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6335C7A3-740D-429E-8CAC-B3F550861382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15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8846D-6C85-4944-80DF-954DBB98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006E3-7AAF-4BE0-B1EE-CB3663524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는 </a:t>
            </a:r>
            <a:r>
              <a:rPr lang="en-US" altLang="ko-KR" dirty="0"/>
              <a:t>Python </a:t>
            </a:r>
            <a:r>
              <a:rPr lang="ko-KR" altLang="en-US" dirty="0"/>
              <a:t>웹 프레임 워크</a:t>
            </a:r>
            <a:r>
              <a:rPr lang="en-US" altLang="ko-KR" dirty="0"/>
              <a:t>. Django</a:t>
            </a:r>
            <a:r>
              <a:rPr lang="ko-KR" altLang="en-US" dirty="0"/>
              <a:t>는 </a:t>
            </a:r>
            <a:r>
              <a:rPr lang="en-US" altLang="ko-KR" dirty="0"/>
              <a:t>MVC </a:t>
            </a:r>
            <a:r>
              <a:rPr lang="ko-KR" altLang="en-US" dirty="0"/>
              <a:t>패턴을 지원함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Django MVC-MVT </a:t>
            </a:r>
            <a:r>
              <a:rPr lang="ko-KR" altLang="en-US" dirty="0"/>
              <a:t>패턴</a:t>
            </a:r>
            <a:endParaRPr lang="en-US" altLang="ko-KR" dirty="0"/>
          </a:p>
          <a:p>
            <a:pPr lvl="1"/>
            <a:r>
              <a:rPr lang="en-US" altLang="ko-KR" dirty="0"/>
              <a:t>MVT (Model-View-Template)</a:t>
            </a:r>
            <a:r>
              <a:rPr lang="ko-KR" altLang="en-US" dirty="0"/>
              <a:t>는 </a:t>
            </a:r>
            <a:r>
              <a:rPr lang="en-US" altLang="ko-KR" dirty="0"/>
              <a:t>MVC</a:t>
            </a:r>
            <a:r>
              <a:rPr lang="ko-KR" altLang="en-US" dirty="0"/>
              <a:t>와 약간 다름</a:t>
            </a:r>
            <a:r>
              <a:rPr lang="en-US" altLang="ko-KR" dirty="0"/>
              <a:t>. </a:t>
            </a:r>
            <a:r>
              <a:rPr lang="ko-KR" altLang="en-US" dirty="0"/>
              <a:t>실제로 두 패턴의 주요 차이점은 </a:t>
            </a:r>
            <a:r>
              <a:rPr lang="en-US" altLang="ko-KR" dirty="0"/>
              <a:t>Django </a:t>
            </a:r>
            <a:r>
              <a:rPr lang="ko-KR" altLang="en-US" dirty="0"/>
              <a:t>자체가 컨트롤러 부분 </a:t>
            </a:r>
            <a:r>
              <a:rPr lang="en-US" altLang="ko-KR" dirty="0"/>
              <a:t>(</a:t>
            </a:r>
            <a:r>
              <a:rPr lang="ko-KR" altLang="en-US" dirty="0"/>
              <a:t>모델과 뷰 간의 상호 작용을 제어하는 ​​소프트웨어 코드</a:t>
            </a:r>
            <a:r>
              <a:rPr lang="en-US" altLang="ko-KR" dirty="0"/>
              <a:t>)</a:t>
            </a:r>
            <a:r>
              <a:rPr lang="ko-KR" altLang="en-US" dirty="0"/>
              <a:t>을 처리하고 템플릿으로 분리됨</a:t>
            </a:r>
            <a:r>
              <a:rPr lang="en-US" altLang="ko-KR" dirty="0"/>
              <a:t>. </a:t>
            </a:r>
            <a:r>
              <a:rPr lang="ko-KR" altLang="en-US" dirty="0"/>
              <a:t>템플릿은 </a:t>
            </a:r>
            <a:r>
              <a:rPr lang="en-US" altLang="ko-KR" dirty="0"/>
              <a:t>Django </a:t>
            </a:r>
            <a:r>
              <a:rPr lang="ko-KR" altLang="en-US" dirty="0"/>
              <a:t>템플릿 언어 </a:t>
            </a:r>
            <a:r>
              <a:rPr lang="en-US" altLang="ko-KR" dirty="0"/>
              <a:t>(DTL)</a:t>
            </a:r>
            <a:r>
              <a:rPr lang="ko-KR" altLang="en-US" dirty="0"/>
              <a:t>와 혼합 된 </a:t>
            </a:r>
            <a:r>
              <a:rPr lang="en-US" altLang="ko-KR" dirty="0"/>
              <a:t>HTML </a:t>
            </a:r>
            <a:r>
              <a:rPr lang="ko-KR" altLang="en-US" dirty="0"/>
              <a:t>파일임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뷰 및 템플릿을 제공 한 다음 </a:t>
            </a:r>
            <a:r>
              <a:rPr lang="en-US" altLang="ko-KR" dirty="0"/>
              <a:t>URL</a:t>
            </a:r>
            <a:r>
              <a:rPr lang="ko-KR" altLang="en-US" dirty="0"/>
              <a:t>에 매핑</a:t>
            </a:r>
          </a:p>
        </p:txBody>
      </p:sp>
      <p:pic>
        <p:nvPicPr>
          <p:cNvPr id="1026" name="Picture 2" descr="DJANGO MVC-MVT 패턴">
            <a:extLst>
              <a:ext uri="{FF2B5EF4-FFF2-40B4-BE49-F238E27FC236}">
                <a16:creationId xmlns:a16="http://schemas.microsoft.com/office/drawing/2014/main" id="{2D6C400F-FE0A-4CC1-8431-992A68EAE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3672795"/>
            <a:ext cx="6939989" cy="312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18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D4A7D-D9EB-4807-A9EE-B78A5ED3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Django </a:t>
            </a:r>
            <a:r>
              <a:rPr lang="ko-KR" altLang="en-US" dirty="0"/>
              <a:t>환경설정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1C428-C891-404B-812A-279DF47B3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1</a:t>
            </a:r>
          </a:p>
          <a:p>
            <a:pPr lvl="1"/>
            <a:r>
              <a:rPr lang="en-US" altLang="ko-KR" dirty="0"/>
              <a:t>Python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Step 2</a:t>
            </a:r>
          </a:p>
          <a:p>
            <a:pPr lvl="1"/>
            <a:r>
              <a:rPr lang="en-US" altLang="ko-KR" dirty="0"/>
              <a:t>pip install Django(pip install Django==3.1.3)</a:t>
            </a:r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django</a:t>
            </a:r>
            <a:endParaRPr lang="en-US" altLang="ko-KR" dirty="0"/>
          </a:p>
          <a:p>
            <a:pPr lvl="1"/>
            <a:r>
              <a:rPr lang="en-US" altLang="ko-KR" dirty="0" err="1"/>
              <a:t>django.VERSION</a:t>
            </a:r>
            <a:endParaRPr lang="en-US" altLang="ko-KR" dirty="0"/>
          </a:p>
          <a:p>
            <a:r>
              <a:rPr lang="en-US" altLang="ko-KR" dirty="0"/>
              <a:t>Step 3 Web Server</a:t>
            </a:r>
          </a:p>
          <a:p>
            <a:pPr lvl="1"/>
            <a:r>
              <a:rPr lang="en-US" altLang="ko-KR" dirty="0"/>
              <a:t>Django</a:t>
            </a:r>
            <a:r>
              <a:rPr lang="ko-KR" altLang="en-US" dirty="0"/>
              <a:t>는 애플리케이션 개발 및 </a:t>
            </a:r>
            <a:r>
              <a:rPr lang="ko-KR" altLang="en-US" dirty="0" err="1"/>
              <a:t>테스트를위한</a:t>
            </a:r>
            <a:r>
              <a:rPr lang="ko-KR" altLang="en-US" dirty="0"/>
              <a:t> 경량 웹 서버와 함께 제공함</a:t>
            </a:r>
            <a:r>
              <a:rPr lang="en-US" altLang="ko-KR" dirty="0"/>
              <a:t>. </a:t>
            </a:r>
            <a:r>
              <a:rPr lang="ko-KR" altLang="en-US" dirty="0"/>
              <a:t>이 서버는 </a:t>
            </a:r>
            <a:r>
              <a:rPr lang="en-US" altLang="ko-KR" dirty="0"/>
              <a:t>Django</a:t>
            </a:r>
            <a:r>
              <a:rPr lang="ko-KR" altLang="en-US" dirty="0"/>
              <a:t>와 함께 작동하도록 미리 구성되어 있으며 더 중요한 것은 코드를 수정할 때마다 다시 시작됨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Django</a:t>
            </a:r>
            <a:r>
              <a:rPr lang="ko-KR" altLang="en-US" dirty="0"/>
              <a:t>는 </a:t>
            </a:r>
            <a:r>
              <a:rPr lang="en-US" altLang="ko-KR" dirty="0"/>
              <a:t>Apache </a:t>
            </a:r>
            <a:r>
              <a:rPr lang="ko-KR" altLang="en-US" dirty="0"/>
              <a:t>및 </a:t>
            </a:r>
            <a:r>
              <a:rPr lang="en-US" altLang="ko-KR" dirty="0" err="1"/>
              <a:t>Lighttpd</a:t>
            </a:r>
            <a:r>
              <a:rPr lang="ko-KR" altLang="en-US" dirty="0"/>
              <a:t>와 같은 기타 웹 서버를 지원함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5472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9DA1F-5BDA-4DE9-9F07-52584CCC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Django </a:t>
            </a:r>
            <a:r>
              <a:rPr lang="ko-KR" altLang="en-US" dirty="0"/>
              <a:t>프로젝트 생성하기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0C3EF-3467-49E7-B99E-7F1CF3115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django</a:t>
            </a:r>
            <a:r>
              <a:rPr lang="en-US" altLang="ko-KR" dirty="0"/>
              <a:t>-admin </a:t>
            </a:r>
            <a:r>
              <a:rPr lang="en-US" altLang="ko-KR" dirty="0" err="1"/>
              <a:t>startproject</a:t>
            </a:r>
            <a:r>
              <a:rPr lang="en-US" altLang="ko-KR" dirty="0"/>
              <a:t> </a:t>
            </a:r>
            <a:r>
              <a:rPr lang="en-US" altLang="ko-KR" dirty="0" err="1"/>
              <a:t>myproject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myproject</a:t>
            </a:r>
            <a:r>
              <a:rPr lang="en-US" altLang="ko-KR" dirty="0"/>
              <a:t>/</a:t>
            </a:r>
          </a:p>
          <a:p>
            <a:pPr marL="284163" lvl="1" indent="0">
              <a:buNone/>
            </a:pPr>
            <a:r>
              <a:rPr lang="en-US" altLang="ko-KR" dirty="0"/>
              <a:t>   manage.py</a:t>
            </a:r>
          </a:p>
          <a:p>
            <a:pPr marL="284163" lvl="1" indent="0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myproject</a:t>
            </a:r>
            <a:r>
              <a:rPr lang="en-US" altLang="ko-KR" dirty="0"/>
              <a:t>/</a:t>
            </a:r>
          </a:p>
          <a:p>
            <a:pPr marL="284163" lvl="1" indent="0">
              <a:buNone/>
            </a:pPr>
            <a:r>
              <a:rPr lang="en-US" altLang="ko-KR" dirty="0"/>
              <a:t>      __init__.py</a:t>
            </a:r>
          </a:p>
          <a:p>
            <a:pPr marL="284163" lvl="1" indent="0">
              <a:buNone/>
            </a:pPr>
            <a:r>
              <a:rPr lang="en-US" altLang="ko-KR" dirty="0"/>
              <a:t>      settings.py</a:t>
            </a:r>
          </a:p>
          <a:p>
            <a:pPr marL="284163" lvl="1" indent="0">
              <a:buNone/>
            </a:pPr>
            <a:r>
              <a:rPr lang="en-US" altLang="ko-KR" dirty="0"/>
              <a:t>      urls.py</a:t>
            </a:r>
          </a:p>
          <a:p>
            <a:pPr marL="284163" lvl="1" indent="0">
              <a:buNone/>
            </a:pPr>
            <a:r>
              <a:rPr lang="en-US" altLang="ko-KR" dirty="0"/>
              <a:t>      wsgi.py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79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D2F9B-3480-4DFB-996B-96D0A0CD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Django </a:t>
            </a:r>
            <a:r>
              <a:rPr lang="ko-KR" altLang="en-US" dirty="0"/>
              <a:t>프로젝트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63696-DA9A-44CB-877C-BEDFB8B93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구조</a:t>
            </a:r>
          </a:p>
          <a:p>
            <a:r>
              <a:rPr lang="en-US" altLang="ko-KR" dirty="0"/>
              <a:t>"</a:t>
            </a:r>
            <a:r>
              <a:rPr lang="en-US" altLang="ko-KR" dirty="0" err="1"/>
              <a:t>myproject</a:t>
            </a:r>
            <a:r>
              <a:rPr lang="en-US" altLang="ko-KR" dirty="0"/>
              <a:t>"</a:t>
            </a:r>
            <a:r>
              <a:rPr lang="ko-KR" altLang="en-US" dirty="0"/>
              <a:t>폴더는 프로젝트 컨테이너 일 뿐이며 실제로 두 가지 요소를 포함함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manage.py- </a:t>
            </a:r>
            <a:r>
              <a:rPr lang="ko-KR" altLang="en-US" dirty="0"/>
              <a:t>이 파일은 명령 줄을 통해 프로젝트와 상호 작용하기위한 프로젝트 로컬 </a:t>
            </a:r>
            <a:r>
              <a:rPr lang="en-US" altLang="ko-KR" dirty="0" err="1"/>
              <a:t>django</a:t>
            </a:r>
            <a:r>
              <a:rPr lang="en-US" altLang="ko-KR" dirty="0"/>
              <a:t>-admin</a:t>
            </a:r>
            <a:r>
              <a:rPr lang="ko-KR" altLang="en-US" dirty="0"/>
              <a:t>임 </a:t>
            </a:r>
            <a:r>
              <a:rPr lang="en-US" altLang="ko-KR" dirty="0"/>
              <a:t>(</a:t>
            </a:r>
            <a:r>
              <a:rPr lang="ko-KR" altLang="en-US" dirty="0"/>
              <a:t>개발 서버 시작</a:t>
            </a:r>
            <a:r>
              <a:rPr lang="en-US" altLang="ko-KR" dirty="0"/>
              <a:t>, </a:t>
            </a:r>
            <a:r>
              <a:rPr lang="en-US" altLang="ko-KR" dirty="0" err="1"/>
              <a:t>db</a:t>
            </a:r>
            <a:r>
              <a:rPr lang="en-US" altLang="ko-KR" dirty="0"/>
              <a:t> </a:t>
            </a:r>
            <a:r>
              <a:rPr lang="ko-KR" altLang="en-US" dirty="0"/>
              <a:t>동기화 </a:t>
            </a:r>
            <a:r>
              <a:rPr lang="en-US" altLang="ko-KR" dirty="0"/>
              <a:t>...). manage.py</a:t>
            </a:r>
            <a:r>
              <a:rPr lang="ko-KR" altLang="en-US" dirty="0"/>
              <a:t>를 통해 액세스 할 수 있는 전체 명령 목록을 얻으려면 코드를 사용할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Python manage.py help</a:t>
            </a:r>
          </a:p>
          <a:p>
            <a:pPr lvl="1"/>
            <a:r>
              <a:rPr lang="en-US" altLang="ko-KR" dirty="0"/>
              <a:t>＂</a:t>
            </a:r>
            <a:r>
              <a:rPr lang="en-US" altLang="ko-KR" dirty="0" err="1"/>
              <a:t>myproject</a:t>
            </a:r>
            <a:r>
              <a:rPr lang="en-US" altLang="ko-KR" dirty="0"/>
              <a:t>＂</a:t>
            </a:r>
            <a:r>
              <a:rPr lang="ko-KR" altLang="en-US" dirty="0"/>
              <a:t>하위 폴더 </a:t>
            </a:r>
            <a:r>
              <a:rPr lang="en-US" altLang="ko-KR" dirty="0"/>
              <a:t>–</a:t>
            </a:r>
            <a:r>
              <a:rPr lang="ko-KR" altLang="en-US" dirty="0"/>
              <a:t>이 폴더는 프로젝트의 실제 파이썬 패키지임</a:t>
            </a:r>
            <a:r>
              <a:rPr lang="en-US" altLang="ko-KR" dirty="0"/>
              <a:t>. </a:t>
            </a:r>
            <a:r>
              <a:rPr lang="ko-KR" altLang="en-US" dirty="0"/>
              <a:t>네 개의 파일을 포함함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__init__.py - </a:t>
            </a:r>
            <a:r>
              <a:rPr lang="ko-KR" altLang="en-US" dirty="0" err="1"/>
              <a:t>파이썬의</a:t>
            </a:r>
            <a:r>
              <a:rPr lang="ko-KR" altLang="en-US" dirty="0"/>
              <a:t> 경우이 폴더를 패키지로 정의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settings.py - </a:t>
            </a:r>
            <a:r>
              <a:rPr lang="ko-KR" altLang="en-US" dirty="0"/>
              <a:t>프로젝트 설정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urls.py - </a:t>
            </a:r>
            <a:r>
              <a:rPr lang="ko-KR" altLang="en-US" dirty="0"/>
              <a:t>프로젝트의 모든 링크와 호출 할 함수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wsgi.py -WSGI</a:t>
            </a:r>
            <a:r>
              <a:rPr lang="ko-KR" altLang="en-US" dirty="0"/>
              <a:t>를 통해 프로젝트를 배포 </a:t>
            </a:r>
            <a:r>
              <a:rPr lang="ko-KR" altLang="en-US" dirty="0" err="1"/>
              <a:t>해야하는</a:t>
            </a:r>
            <a:r>
              <a:rPr lang="ko-KR" altLang="en-US" dirty="0"/>
              <a:t> 경우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00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A9AB1-E2C9-4EEF-8B15-13FEF786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어플리케이션 생성하기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0C650-A074-47AD-A50B-C165AE5CF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manage.py </a:t>
            </a:r>
            <a:r>
              <a:rPr lang="en-US" altLang="ko-KR" dirty="0" err="1"/>
              <a:t>startapp</a:t>
            </a:r>
            <a:r>
              <a:rPr lang="en-US" altLang="ko-KR" dirty="0"/>
              <a:t> </a:t>
            </a:r>
            <a:r>
              <a:rPr lang="en-US" altLang="ko-KR" dirty="0" err="1"/>
              <a:t>myapp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myapp</a:t>
            </a:r>
            <a:r>
              <a:rPr lang="en-US" altLang="ko-KR" dirty="0"/>
              <a:t>/</a:t>
            </a:r>
          </a:p>
          <a:p>
            <a:pPr marL="284163" lvl="1" indent="0">
              <a:buNone/>
            </a:pPr>
            <a:r>
              <a:rPr lang="en-US" altLang="ko-KR" dirty="0"/>
              <a:t>   __init__.py</a:t>
            </a:r>
          </a:p>
          <a:p>
            <a:pPr marL="284163" lvl="1" indent="0">
              <a:buNone/>
            </a:pPr>
            <a:r>
              <a:rPr lang="en-US" altLang="ko-KR" dirty="0"/>
              <a:t>   admin.py</a:t>
            </a:r>
          </a:p>
          <a:p>
            <a:pPr marL="284163" lvl="1" indent="0">
              <a:buNone/>
            </a:pPr>
            <a:r>
              <a:rPr lang="en-US" altLang="ko-KR" dirty="0"/>
              <a:t>   models.py</a:t>
            </a:r>
          </a:p>
          <a:p>
            <a:pPr marL="284163" lvl="1" indent="0">
              <a:buNone/>
            </a:pPr>
            <a:r>
              <a:rPr lang="en-US" altLang="ko-KR" dirty="0"/>
              <a:t>   tests.py</a:t>
            </a:r>
          </a:p>
          <a:p>
            <a:pPr marL="284163" lvl="1" indent="0">
              <a:buNone/>
            </a:pPr>
            <a:r>
              <a:rPr lang="en-US" altLang="ko-KR" dirty="0"/>
              <a:t>   views.py</a:t>
            </a:r>
          </a:p>
          <a:p>
            <a:r>
              <a:rPr lang="en-US" altLang="ko-KR" dirty="0"/>
              <a:t>__init__.py - </a:t>
            </a:r>
            <a:r>
              <a:rPr lang="ko-KR" altLang="en-US" dirty="0"/>
              <a:t>파이썬 폴더를 패키지로 처리함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admin.py - </a:t>
            </a:r>
            <a:r>
              <a:rPr lang="ko-KR" altLang="en-US" dirty="0"/>
              <a:t>이 파일은 관리자 인터페이스에서 앱을 수정할 수 있도록 </a:t>
            </a:r>
            <a:r>
              <a:rPr lang="ko-KR" altLang="en-US" dirty="0" err="1"/>
              <a:t>도와줌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models.py - </a:t>
            </a:r>
            <a:r>
              <a:rPr lang="ko-KR" altLang="en-US" dirty="0"/>
              <a:t>이것은 모든 애플리케이션 모델이 저장되는 곳임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tests.py - </a:t>
            </a:r>
            <a:r>
              <a:rPr lang="ko-KR" altLang="en-US" dirty="0"/>
              <a:t>이것은 단위 테스트가 있는 곳임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views.py - </a:t>
            </a:r>
            <a:r>
              <a:rPr lang="ko-KR" altLang="en-US" dirty="0"/>
              <a:t>이것은 당신의 응용 프로그램 보기가 있는 곳임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5518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1522</TotalTime>
  <Words>392</Words>
  <Application>Microsoft Office PowerPoint</Application>
  <PresentationFormat>화면 슬라이드 쇼(4:3)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Segoe Light</vt:lpstr>
      <vt:lpstr>Arial</vt:lpstr>
      <vt:lpstr>Segoe UI</vt:lpstr>
      <vt:lpstr>Segoe UI Light</vt:lpstr>
      <vt:lpstr>Verdana</vt:lpstr>
      <vt:lpstr>Wingdings</vt:lpstr>
      <vt:lpstr>Presentation1</vt:lpstr>
      <vt:lpstr>Django</vt:lpstr>
      <vt:lpstr>Django란?</vt:lpstr>
      <vt:lpstr>Django 환경설정</vt:lpstr>
      <vt:lpstr>Django 프로젝트 생성하기</vt:lpstr>
      <vt:lpstr>Django 프로젝트 구조</vt:lpstr>
      <vt:lpstr>어플리케이션 생성하기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C#.NET</dc:title>
  <dc:creator>Dennis</dc:creator>
  <cp:lastModifiedBy>B-0</cp:lastModifiedBy>
  <cp:revision>50</cp:revision>
  <dcterms:created xsi:type="dcterms:W3CDTF">2011-08-27T13:50:08Z</dcterms:created>
  <dcterms:modified xsi:type="dcterms:W3CDTF">2020-11-17T01:55:55Z</dcterms:modified>
</cp:coreProperties>
</file>