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70" r:id="rId4"/>
    <p:sldId id="339" r:id="rId5"/>
    <p:sldId id="341" r:id="rId6"/>
    <p:sldId id="349" r:id="rId7"/>
    <p:sldId id="342" r:id="rId8"/>
    <p:sldId id="346" r:id="rId9"/>
    <p:sldId id="348" r:id="rId10"/>
    <p:sldId id="347" r:id="rId11"/>
    <p:sldId id="350" r:id="rId12"/>
    <p:sldId id="351" r:id="rId13"/>
    <p:sldId id="35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341E5-D49E-43D6-A315-EB04AE095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D4BC1-3C55-4A15-B5D0-C65581C9E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7F0FB-0C8C-4758-A0A5-B2CC0456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C8684-2EC0-4CE2-AFF0-2DBBA99E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D8B82-25FE-4EB9-BEFA-97DDFDD8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6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5E1C5-F1D7-45E9-AA69-43917CA0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E2B23-8046-43EA-9F25-988D672BC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2CA20-A1AA-41C6-B629-FAFE1DBE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5E642-D440-4C57-AC12-C7661996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940DE-F52B-4EF7-A1C3-AE453509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FE56C-01C4-42CF-8374-CC9918551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F5455-F5B1-481C-9ECA-5858E552E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AD181-BAB1-4A8B-BBA2-50485DDD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674A5-3C50-4265-B8A2-B7DFAB23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5B7EE-5250-4B45-A1AB-1E46426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4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559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6294474" y="1600200"/>
            <a:ext cx="5897880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Instert Picture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14400" y="2112460"/>
            <a:ext cx="4015113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914400" y="3552825"/>
            <a:ext cx="4856163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917594" y="2735010"/>
            <a:ext cx="3409950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45511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709987" y="3837115"/>
            <a:ext cx="4772025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r>
              <a:rPr lang="en-US"/>
              <a:t>Introduction Tittle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278313" y="4441825"/>
            <a:ext cx="3605212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Introduction Sub Text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358356" y="5129213"/>
            <a:ext cx="5475288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Main Text Here</a:t>
            </a:r>
          </a:p>
        </p:txBody>
      </p:sp>
    </p:spTree>
    <p:extLst>
      <p:ext uri="{BB962C8B-B14F-4D97-AF65-F5344CB8AC3E}">
        <p14:creationId xmlns:p14="http://schemas.microsoft.com/office/powerpoint/2010/main" val="2389407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914400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4452605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990810" y="1609067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400" y="3773598"/>
            <a:ext cx="3285460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53270" y="3773597"/>
            <a:ext cx="3285460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92140" y="3773599"/>
            <a:ext cx="3285460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808295" y="4491131"/>
            <a:ext cx="1497670" cy="307777"/>
            <a:chOff x="1786754" y="4538752"/>
            <a:chExt cx="1497670" cy="307777"/>
          </a:xfrm>
        </p:grpSpPr>
        <p:sp>
          <p:nvSpPr>
            <p:cNvPr id="13" name="Rectangle 12"/>
            <p:cNvSpPr/>
            <p:nvPr/>
          </p:nvSpPr>
          <p:spPr>
            <a:xfrm>
              <a:off x="1786754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3327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59900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46473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33046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5347164" y="4491131"/>
            <a:ext cx="1497670" cy="307777"/>
            <a:chOff x="1786754" y="4538752"/>
            <a:chExt cx="1497670" cy="307777"/>
          </a:xfrm>
        </p:grpSpPr>
        <p:sp>
          <p:nvSpPr>
            <p:cNvPr id="19" name="Rectangle 18"/>
            <p:cNvSpPr/>
            <p:nvPr/>
          </p:nvSpPr>
          <p:spPr>
            <a:xfrm>
              <a:off x="1786754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73327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59900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46473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33046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8895715" y="4485500"/>
            <a:ext cx="1497670" cy="307777"/>
            <a:chOff x="1786754" y="4538752"/>
            <a:chExt cx="1497670" cy="307777"/>
          </a:xfrm>
        </p:grpSpPr>
        <p:sp>
          <p:nvSpPr>
            <p:cNvPr id="29" name="Rectangle 28"/>
            <p:cNvSpPr/>
            <p:nvPr/>
          </p:nvSpPr>
          <p:spPr>
            <a:xfrm>
              <a:off x="1786754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73327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59900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46473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33046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2131747" y="3522296"/>
            <a:ext cx="841248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5680800" y="3532292"/>
            <a:ext cx="841248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9213494" y="3519874"/>
            <a:ext cx="841248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1272509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1272509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4811378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4811045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8353364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8353031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89420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914400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4452605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990810" y="1609067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1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6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679240" y="1690876"/>
            <a:ext cx="1828800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918279" y="1690876"/>
            <a:ext cx="1828800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5157319" y="1675161"/>
            <a:ext cx="1828800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7396360" y="1675161"/>
            <a:ext cx="1828800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9635401" y="1690876"/>
            <a:ext cx="1828800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894347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Enter Name &amp; Job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679240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3132271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Enter Name &amp; Job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917164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5370195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Enter Name &amp; Job</a:t>
            </a:r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5155088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7823225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Enter Name &amp; Job</a:t>
            </a:r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7608118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10061148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Enter Name &amp; Job</a:t>
            </a:r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9846041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 hasCustomPrompt="1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556395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6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D162A-4727-4008-83C8-D6D55BC5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76891-7380-472E-977D-CEE10DD8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97F1B-74EE-42C8-9D02-EF5F15D9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D81E8-6CDE-40D0-9A79-945C6CD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6E961-A10D-4911-93F6-65308A0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13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743200" y="914400"/>
            <a:ext cx="33528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096000" y="2743200"/>
            <a:ext cx="33528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743200" y="4572000"/>
            <a:ext cx="3352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24800" y="4572000"/>
            <a:ext cx="3352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267200" y="2743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914399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096000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833688" y="4751388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833688" y="5453063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8015287" y="4741129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8015287" y="5442804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248400" y="2906018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6248400" y="3607693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833687" y="1097252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833687" y="1798927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6527800" y="1325563"/>
            <a:ext cx="42132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6527800" y="1949563"/>
            <a:ext cx="4213225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267200" y="2743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914399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096000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5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7016750" y="0"/>
            <a:ext cx="517525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777875" y="2816225"/>
            <a:ext cx="2451100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2338170" y="3454156"/>
            <a:ext cx="890805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777875" y="4308475"/>
            <a:ext cx="5318125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614048" y="1061260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 hasCustomPrompt="1"/>
          </p:nvPr>
        </p:nvSpPr>
        <p:spPr>
          <a:xfrm>
            <a:off x="614048" y="1677106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</p:spTree>
    <p:extLst>
      <p:ext uri="{BB962C8B-B14F-4D97-AF65-F5344CB8AC3E}">
        <p14:creationId xmlns:p14="http://schemas.microsoft.com/office/powerpoint/2010/main" val="3418938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7011276" y="2513232"/>
            <a:ext cx="42132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7011276" y="3137232"/>
            <a:ext cx="4213225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53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349625" y="0"/>
            <a:ext cx="45815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7931150" y="0"/>
            <a:ext cx="426085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842375" y="3429000"/>
            <a:ext cx="33496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349256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096000" y="3429000"/>
            <a:ext cx="2746744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8850313" y="2206625"/>
            <a:ext cx="2422525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19588" y="4340225"/>
            <a:ext cx="3752850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6273089" y="5221386"/>
            <a:ext cx="2225675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6696386" y="4775263"/>
            <a:ext cx="137908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568324" y="893763"/>
            <a:ext cx="2038241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568323" y="1228725"/>
            <a:ext cx="2637332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68323" y="1936938"/>
            <a:ext cx="2225675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0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349625" y="0"/>
            <a:ext cx="45815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7931150" y="0"/>
            <a:ext cx="426085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842375" y="3429000"/>
            <a:ext cx="33496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934473" y="4904155"/>
            <a:ext cx="954546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649643" y="4904155"/>
            <a:ext cx="239376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914400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3561907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209045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856183" y="1620531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914400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527087" y="3604658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6208492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8856183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2026531" y="5023843"/>
            <a:ext cx="910454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4029832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914400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3561907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209045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856183" y="1620531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598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831975" y="9144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096366" y="1987034"/>
            <a:ext cx="99963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096000" y="4501634"/>
            <a:ext cx="143789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5096366" y="1980994"/>
            <a:ext cx="4142232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RECENT PROJECT TITTLE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180138" y="2538413"/>
            <a:ext cx="305911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6761" y="4495594"/>
            <a:ext cx="4142232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RECENT PROJECT TITTLE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951038" y="5069248"/>
            <a:ext cx="305911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831975" y="9144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10BA5-0E2A-45F2-ADD5-A3C1A431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427B9-C098-4E08-A6D3-AEFB2235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BFE2E-8906-4D77-B0C0-721EC8FC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293FD-FA59-4546-AB88-B910858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26D74-59F3-4702-B14D-304C1CA0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91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3804684" y="0"/>
            <a:ext cx="45826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5828138" y="5700070"/>
            <a:ext cx="535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4362450" y="2322513"/>
            <a:ext cx="35734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62352" y="1012368"/>
            <a:ext cx="35734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62352" y="1620487"/>
            <a:ext cx="35734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362351" y="4506835"/>
            <a:ext cx="1733649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202166" y="4506835"/>
            <a:ext cx="1733649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0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6096000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804684" y="0"/>
            <a:ext cx="4582632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84014" y="436841"/>
            <a:ext cx="1225296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492625" y="825393"/>
            <a:ext cx="320675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4492625" y="1912938"/>
            <a:ext cx="320675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14400" y="1600200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95798" y="1600196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077199" y="1600193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3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AC1DF-C5D7-4C2C-B73E-323E9E21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09057-9C14-4B34-AF4A-498380E4B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75FB0-4A6B-4559-8B5E-6DCB7D3D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F6FC3-DC0B-4141-8155-DC5C7FB0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FFF01-7516-42C4-8C72-18369019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9E962-D345-4210-B998-B17F9B56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0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96B7-BECB-4DCD-BC5E-AC294F30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3D03D-0C36-458F-8F04-468F1F5A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25A62-4B58-4368-A6ED-D3C9E3E4B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A8248-0F3A-456D-BE19-9346559A6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F33B80-ABEA-43FF-9DA5-360F6080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0D347F-140C-4EE7-A87C-B8E329D0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9C0B3-382A-41E4-AEA5-8E4C1B22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339F37-A3A6-4705-8014-017A45E0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6C8F8-D66B-4C68-9B3A-1540EA42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C1E84B-37F5-42DF-96E4-4C4AF89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6D950-34E6-4CE1-9408-3540E77B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472838-9775-48C8-BA28-A8A1BEE9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6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B531F-8799-4F4C-AD18-81FE8857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07E60C-1C6A-4E72-B564-BA53F3D1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BEBBE-6E2F-42C6-986B-3483A572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1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09F6A-0800-42CB-9D4C-0C5FC647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68C1-C3E2-4364-A745-1B118156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E9B82-A5CB-44B3-9CFF-6DA1FADC8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A02FB-BF04-49A0-AA4A-B358DECE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70C05-0B6C-4F4C-AC06-4B4E15B4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E3FB3-E8E9-4E99-AD87-B060A4E6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3E6F7-95E6-4D60-8CF9-335463C8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70A12-AF1E-458F-BCAA-B9E690D16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01BCB-AA27-41E8-A20F-8B811B890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90A1B-071C-4CCC-A421-11B98772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AC348-A108-4377-92CE-7267CBD3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DF987B-C268-44C2-998F-8E891468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8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B21D0D-87F5-44FA-8A6F-D83002E9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0741D-4A94-4D33-AF5F-94EC9EE1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E40E3-142C-4A8A-B9A0-C68C2816A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1CD4-FF03-4010-AD9E-8A8027C47AA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594C6-A1E5-492A-B62C-A10D10C7D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F9539-1BE3-48F6-B23D-DFFD7407F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F724-8E29-454B-962F-19CDD3FD5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42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911991E-B11B-4AE7-A325-6CB0CC7CB410}"/>
              </a:ext>
            </a:extLst>
          </p:cNvPr>
          <p:cNvSpPr txBox="1"/>
          <p:nvPr/>
        </p:nvSpPr>
        <p:spPr>
          <a:xfrm>
            <a:off x="1256044" y="3369013"/>
            <a:ext cx="10123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자바기반 빅데이터 플랫폼 구축 전문가 과정</a:t>
            </a:r>
          </a:p>
        </p:txBody>
      </p:sp>
      <p:sp>
        <p:nvSpPr>
          <p:cNvPr id="12" name="Freeform 157"/>
          <p:cNvSpPr>
            <a:spLocks noEditPoints="1"/>
          </p:cNvSpPr>
          <p:nvPr/>
        </p:nvSpPr>
        <p:spPr bwMode="auto">
          <a:xfrm>
            <a:off x="5977034" y="1906350"/>
            <a:ext cx="732473" cy="850612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362" y="3080646"/>
            <a:ext cx="10123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1985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자바기반 빅데이터 플랫폼 구축 전문가 과정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4367" y="4461286"/>
            <a:ext cx="6529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텍스트 데이터 분석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손진영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reeform 157"/>
          <p:cNvSpPr>
            <a:spLocks noEditPoints="1"/>
          </p:cNvSpPr>
          <p:nvPr/>
        </p:nvSpPr>
        <p:spPr bwMode="auto">
          <a:xfrm>
            <a:off x="5729763" y="1481044"/>
            <a:ext cx="732473" cy="850612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74311" y="5951606"/>
            <a:ext cx="443376" cy="45720"/>
            <a:chOff x="5874311" y="5185093"/>
            <a:chExt cx="443376" cy="45720"/>
          </a:xfrm>
          <a:solidFill>
            <a:schemeClr val="accent6"/>
          </a:solidFill>
        </p:grpSpPr>
        <p:sp>
          <p:nvSpPr>
            <p:cNvPr id="7" name="Rectangle 6"/>
            <p:cNvSpPr/>
            <p:nvPr/>
          </p:nvSpPr>
          <p:spPr>
            <a:xfrm>
              <a:off x="5874311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91623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8935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6247" y="5185093"/>
              <a:ext cx="9144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5C0D744-EE3D-46E7-B231-AF819BCEF576}"/>
              </a:ext>
            </a:extLst>
          </p:cNvPr>
          <p:cNvSpPr txBox="1"/>
          <p:nvPr/>
        </p:nvSpPr>
        <p:spPr>
          <a:xfrm>
            <a:off x="8361307" y="79656"/>
            <a:ext cx="3830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1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9A4724-F347-4A1B-87AD-C85E697D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679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6BEF56-852D-4863-A8F3-6E80BF200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241" y="68802"/>
            <a:ext cx="3937549" cy="66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67BFD30-E28B-42D0-8A35-0F7427F1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7" y="1332066"/>
            <a:ext cx="10039350" cy="488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B4635C-78F8-4550-9F7C-13780A190A88}"/>
              </a:ext>
            </a:extLst>
          </p:cNvPr>
          <p:cNvSpPr txBox="1"/>
          <p:nvPr/>
        </p:nvSpPr>
        <p:spPr>
          <a:xfrm>
            <a:off x="412163" y="284086"/>
            <a:ext cx="804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과정에서 심화하여 </a:t>
            </a:r>
            <a:r>
              <a:rPr lang="ko-KR" altLang="en-US" dirty="0" err="1"/>
              <a:t>테마별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 err="1"/>
              <a:t>개월치</a:t>
            </a:r>
            <a:r>
              <a:rPr lang="ko-KR" altLang="en-US" dirty="0"/>
              <a:t> 기사 내용 추출 </a:t>
            </a:r>
            <a:r>
              <a:rPr lang="en-US" altLang="ko-KR" dirty="0"/>
              <a:t>-&gt; {t}.txt</a:t>
            </a:r>
          </a:p>
          <a:p>
            <a:r>
              <a:rPr lang="ko-KR" altLang="en-US" dirty="0"/>
              <a:t>기사에 있는 글자를 감성사전과 비교하여 </a:t>
            </a:r>
            <a:r>
              <a:rPr lang="en-US" altLang="ko-KR" dirty="0"/>
              <a:t>count </a:t>
            </a:r>
            <a:r>
              <a:rPr lang="ko-KR" altLang="en-US" dirty="0"/>
              <a:t>후 </a:t>
            </a:r>
            <a:r>
              <a:rPr lang="en-US" altLang="ko-KR" dirty="0" err="1"/>
              <a:t>wordcloud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89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CD3C0C-D731-4889-8F7E-7C1E6DE5B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999460" y="1026384"/>
            <a:ext cx="3540807" cy="5145816"/>
            <a:chOff x="8549960" y="1667271"/>
            <a:chExt cx="3540807" cy="5145816"/>
          </a:xfrm>
          <a:solidFill>
            <a:schemeClr val="accent6"/>
          </a:solidFill>
        </p:grpSpPr>
        <p:sp>
          <p:nvSpPr>
            <p:cNvPr id="26" name="Freeform 55"/>
            <p:cNvSpPr>
              <a:spLocks noEditPoints="1"/>
            </p:cNvSpPr>
            <p:nvPr/>
          </p:nvSpPr>
          <p:spPr bwMode="auto">
            <a:xfrm>
              <a:off x="11738448" y="4076742"/>
              <a:ext cx="342533" cy="319044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6"/>
            <p:cNvSpPr>
              <a:spLocks noEditPoints="1"/>
            </p:cNvSpPr>
            <p:nvPr/>
          </p:nvSpPr>
          <p:spPr bwMode="auto">
            <a:xfrm>
              <a:off x="11501612" y="4250944"/>
              <a:ext cx="215306" cy="21530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7"/>
            <p:cNvSpPr>
              <a:spLocks noEditPoints="1"/>
            </p:cNvSpPr>
            <p:nvPr/>
          </p:nvSpPr>
          <p:spPr bwMode="auto">
            <a:xfrm>
              <a:off x="11869589" y="3663746"/>
              <a:ext cx="185947" cy="18203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8"/>
            <p:cNvSpPr>
              <a:spLocks noEditPoints="1"/>
            </p:cNvSpPr>
            <p:nvPr/>
          </p:nvSpPr>
          <p:spPr bwMode="auto">
            <a:xfrm>
              <a:off x="11838272" y="3890796"/>
              <a:ext cx="146800" cy="146799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auto">
            <a:xfrm>
              <a:off x="11572076" y="3920155"/>
              <a:ext cx="236837" cy="238794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60"/>
            <p:cNvSpPr>
              <a:spLocks noEditPoints="1"/>
            </p:cNvSpPr>
            <p:nvPr/>
          </p:nvSpPr>
          <p:spPr bwMode="auto">
            <a:xfrm>
              <a:off x="11848058" y="3391677"/>
              <a:ext cx="197691" cy="19769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1"/>
            <p:cNvSpPr>
              <a:spLocks noEditPoints="1"/>
            </p:cNvSpPr>
            <p:nvPr/>
          </p:nvSpPr>
          <p:spPr bwMode="auto">
            <a:xfrm>
              <a:off x="11650369" y="3689191"/>
              <a:ext cx="187904" cy="166372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2"/>
            <p:cNvSpPr>
              <a:spLocks noEditPoints="1"/>
            </p:cNvSpPr>
            <p:nvPr/>
          </p:nvSpPr>
          <p:spPr bwMode="auto">
            <a:xfrm>
              <a:off x="11243244" y="4012150"/>
              <a:ext cx="303387" cy="266197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1767808" y="3599153"/>
              <a:ext cx="160501" cy="64591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1918522" y="2912132"/>
              <a:ext cx="172245" cy="16833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1895034" y="3100035"/>
              <a:ext cx="150715" cy="121354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11640581" y="3336871"/>
              <a:ext cx="178118" cy="236836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0986834" y="3618727"/>
              <a:ext cx="608730" cy="342532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1632752" y="2722270"/>
              <a:ext cx="291643" cy="317087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1460507" y="3483672"/>
              <a:ext cx="146800" cy="154628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1585776" y="3078504"/>
              <a:ext cx="223135" cy="227050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11859802" y="3225304"/>
              <a:ext cx="78293" cy="142884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1253030" y="3186158"/>
              <a:ext cx="293599" cy="295556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1489868" y="2540239"/>
              <a:ext cx="207477" cy="291641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1413531" y="2853412"/>
              <a:ext cx="201605" cy="201604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1153207" y="4299877"/>
              <a:ext cx="326874" cy="277941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1274562" y="2275999"/>
              <a:ext cx="295557" cy="305343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188439" y="2508922"/>
              <a:ext cx="275984" cy="195733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0996621" y="4129590"/>
              <a:ext cx="221179" cy="191818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1303921" y="2003931"/>
              <a:ext cx="182032" cy="248580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1108188" y="1823857"/>
              <a:ext cx="285770" cy="272068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10996621" y="1667271"/>
              <a:ext cx="217264" cy="221178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11082743" y="2730100"/>
              <a:ext cx="279899" cy="2975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1031853" y="3084377"/>
              <a:ext cx="262282" cy="197690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1333281" y="3027613"/>
              <a:ext cx="156586" cy="146799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0977048" y="3327085"/>
              <a:ext cx="236837" cy="266197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10906584" y="4526927"/>
              <a:ext cx="246623" cy="201604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10793059" y="1731862"/>
              <a:ext cx="176160" cy="137013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93"/>
            <p:cNvSpPr>
              <a:spLocks noEditPoints="1"/>
            </p:cNvSpPr>
            <p:nvPr/>
          </p:nvSpPr>
          <p:spPr bwMode="auto">
            <a:xfrm>
              <a:off x="10789144" y="4738319"/>
              <a:ext cx="252496" cy="258367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95"/>
            <p:cNvSpPr>
              <a:spLocks noEditPoints="1"/>
            </p:cNvSpPr>
            <p:nvPr/>
          </p:nvSpPr>
          <p:spPr bwMode="auto">
            <a:xfrm>
              <a:off x="10642344" y="3839905"/>
              <a:ext cx="379722" cy="369934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96"/>
            <p:cNvSpPr>
              <a:spLocks noEditPoints="1"/>
            </p:cNvSpPr>
            <p:nvPr/>
          </p:nvSpPr>
          <p:spPr bwMode="auto">
            <a:xfrm>
              <a:off x="10495545" y="4229413"/>
              <a:ext cx="459973" cy="403210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98"/>
            <p:cNvSpPr>
              <a:spLocks noEditPoints="1"/>
            </p:cNvSpPr>
            <p:nvPr/>
          </p:nvSpPr>
          <p:spPr bwMode="auto">
            <a:xfrm>
              <a:off x="10607112" y="4990815"/>
              <a:ext cx="299472" cy="301429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01"/>
            <p:cNvSpPr>
              <a:spLocks noEditPoints="1"/>
            </p:cNvSpPr>
            <p:nvPr/>
          </p:nvSpPr>
          <p:spPr bwMode="auto">
            <a:xfrm>
              <a:off x="10910498" y="2367994"/>
              <a:ext cx="321002" cy="322959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03"/>
            <p:cNvSpPr>
              <a:spLocks noEditPoints="1"/>
            </p:cNvSpPr>
            <p:nvPr/>
          </p:nvSpPr>
          <p:spPr bwMode="auto">
            <a:xfrm>
              <a:off x="10658002" y="5303987"/>
              <a:ext cx="131142" cy="207477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04"/>
            <p:cNvSpPr>
              <a:spLocks noEditPoints="1"/>
            </p:cNvSpPr>
            <p:nvPr/>
          </p:nvSpPr>
          <p:spPr bwMode="auto">
            <a:xfrm>
              <a:off x="10515118" y="5527123"/>
              <a:ext cx="203562" cy="275983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35"/>
            <p:cNvSpPr>
              <a:spLocks noEditPoints="1"/>
            </p:cNvSpPr>
            <p:nvPr/>
          </p:nvSpPr>
          <p:spPr bwMode="auto">
            <a:xfrm>
              <a:off x="10248921" y="4744191"/>
              <a:ext cx="272069" cy="275983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37"/>
            <p:cNvSpPr>
              <a:spLocks/>
            </p:cNvSpPr>
            <p:nvPr/>
          </p:nvSpPr>
          <p:spPr bwMode="auto">
            <a:xfrm>
              <a:off x="9935749" y="4810740"/>
              <a:ext cx="383636" cy="387551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47"/>
            <p:cNvSpPr>
              <a:spLocks noEditPoints="1"/>
            </p:cNvSpPr>
            <p:nvPr/>
          </p:nvSpPr>
          <p:spPr bwMode="auto">
            <a:xfrm>
              <a:off x="10258707" y="5188504"/>
              <a:ext cx="307301" cy="307300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48"/>
            <p:cNvSpPr>
              <a:spLocks noEditPoints="1"/>
            </p:cNvSpPr>
            <p:nvPr/>
          </p:nvSpPr>
          <p:spPr bwMode="auto">
            <a:xfrm>
              <a:off x="9922047" y="5121955"/>
              <a:ext cx="272069" cy="272068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49"/>
            <p:cNvSpPr>
              <a:spLocks/>
            </p:cNvSpPr>
            <p:nvPr/>
          </p:nvSpPr>
          <p:spPr bwMode="auto">
            <a:xfrm>
              <a:off x="10258707" y="5621075"/>
              <a:ext cx="364063" cy="360148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50"/>
            <p:cNvSpPr>
              <a:spLocks noEditPoints="1"/>
            </p:cNvSpPr>
            <p:nvPr/>
          </p:nvSpPr>
          <p:spPr bwMode="auto">
            <a:xfrm>
              <a:off x="9160647" y="5274627"/>
              <a:ext cx="358192" cy="550009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206"/>
            <p:cNvSpPr>
              <a:spLocks noEditPoints="1"/>
            </p:cNvSpPr>
            <p:nvPr/>
          </p:nvSpPr>
          <p:spPr bwMode="auto">
            <a:xfrm>
              <a:off x="10199988" y="5985138"/>
              <a:ext cx="381680" cy="338617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208"/>
            <p:cNvSpPr>
              <a:spLocks noEditPoints="1"/>
            </p:cNvSpPr>
            <p:nvPr/>
          </p:nvSpPr>
          <p:spPr bwMode="auto">
            <a:xfrm>
              <a:off x="8892492" y="5863783"/>
              <a:ext cx="275984" cy="313173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209"/>
            <p:cNvSpPr>
              <a:spLocks/>
            </p:cNvSpPr>
            <p:nvPr/>
          </p:nvSpPr>
          <p:spPr bwMode="auto">
            <a:xfrm>
              <a:off x="8549960" y="6186742"/>
              <a:ext cx="371892" cy="311215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210"/>
            <p:cNvSpPr>
              <a:spLocks noEditPoints="1"/>
            </p:cNvSpPr>
            <p:nvPr/>
          </p:nvSpPr>
          <p:spPr bwMode="auto">
            <a:xfrm>
              <a:off x="9379868" y="5728727"/>
              <a:ext cx="319045" cy="342532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211"/>
            <p:cNvSpPr>
              <a:spLocks/>
            </p:cNvSpPr>
            <p:nvPr/>
          </p:nvSpPr>
          <p:spPr bwMode="auto">
            <a:xfrm>
              <a:off x="9781119" y="5771788"/>
              <a:ext cx="366021" cy="364063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212"/>
            <p:cNvSpPr>
              <a:spLocks/>
            </p:cNvSpPr>
            <p:nvPr/>
          </p:nvSpPr>
          <p:spPr bwMode="auto">
            <a:xfrm>
              <a:off x="9804607" y="6221974"/>
              <a:ext cx="344490" cy="281855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213"/>
            <p:cNvSpPr>
              <a:spLocks/>
            </p:cNvSpPr>
            <p:nvPr/>
          </p:nvSpPr>
          <p:spPr bwMode="auto">
            <a:xfrm>
              <a:off x="10315471" y="6398133"/>
              <a:ext cx="242709" cy="252495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214"/>
            <p:cNvSpPr>
              <a:spLocks noEditPoints="1"/>
            </p:cNvSpPr>
            <p:nvPr/>
          </p:nvSpPr>
          <p:spPr bwMode="auto">
            <a:xfrm>
              <a:off x="9877029" y="6449024"/>
              <a:ext cx="366021" cy="364063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215"/>
            <p:cNvSpPr>
              <a:spLocks noEditPoints="1"/>
            </p:cNvSpPr>
            <p:nvPr/>
          </p:nvSpPr>
          <p:spPr bwMode="auto">
            <a:xfrm>
              <a:off x="8986444" y="6147595"/>
              <a:ext cx="366021" cy="358191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216"/>
            <p:cNvSpPr>
              <a:spLocks noEditPoints="1"/>
            </p:cNvSpPr>
            <p:nvPr/>
          </p:nvSpPr>
          <p:spPr bwMode="auto">
            <a:xfrm>
              <a:off x="9420971" y="6157383"/>
              <a:ext cx="334704" cy="336661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217"/>
            <p:cNvSpPr>
              <a:spLocks/>
            </p:cNvSpPr>
            <p:nvPr/>
          </p:nvSpPr>
          <p:spPr bwMode="auto">
            <a:xfrm>
              <a:off x="9372038" y="6560592"/>
              <a:ext cx="409082" cy="230965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218"/>
            <p:cNvSpPr>
              <a:spLocks noEditPoints="1"/>
            </p:cNvSpPr>
            <p:nvPr/>
          </p:nvSpPr>
          <p:spPr bwMode="auto">
            <a:xfrm>
              <a:off x="8992317" y="6560592"/>
              <a:ext cx="281855" cy="230965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219"/>
            <p:cNvSpPr>
              <a:spLocks noEditPoints="1"/>
            </p:cNvSpPr>
            <p:nvPr/>
          </p:nvSpPr>
          <p:spPr bwMode="auto">
            <a:xfrm>
              <a:off x="8583234" y="6505787"/>
              <a:ext cx="272069" cy="275983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B37396B-28DA-4F44-86BC-BCBCAD30E144}"/>
              </a:ext>
            </a:extLst>
          </p:cNvPr>
          <p:cNvSpPr txBox="1"/>
          <p:nvPr/>
        </p:nvSpPr>
        <p:spPr>
          <a:xfrm>
            <a:off x="8361307" y="79656"/>
            <a:ext cx="3830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DD820-7BFE-4BFF-9F10-20D384D45ABE}"/>
              </a:ext>
            </a:extLst>
          </p:cNvPr>
          <p:cNvSpPr txBox="1"/>
          <p:nvPr/>
        </p:nvSpPr>
        <p:spPr>
          <a:xfrm>
            <a:off x="4540267" y="1787783"/>
            <a:ext cx="765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프로젝트 설명</a:t>
            </a:r>
          </a:p>
        </p:txBody>
      </p:sp>
    </p:spTree>
    <p:extLst>
      <p:ext uri="{BB962C8B-B14F-4D97-AF65-F5344CB8AC3E}">
        <p14:creationId xmlns:p14="http://schemas.microsoft.com/office/powerpoint/2010/main" val="237172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4463BBC-BE2A-464C-A7FA-7CA3811FA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6A244-6D72-441C-8A65-6B22D91C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5" y="1692351"/>
            <a:ext cx="3229422" cy="1092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2F3EF2-8806-4A6B-AC9D-4F4D86EB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4" y="3776344"/>
            <a:ext cx="7825761" cy="9464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39BA57-14FB-4F93-90DE-8B0C9CD45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750" y="330693"/>
            <a:ext cx="2729165" cy="61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8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E2E3D-A066-4A0B-A4FB-AE88687A1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907" y="81930"/>
            <a:ext cx="9348186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stock.values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 +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code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{}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requests.get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f"http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://www.paxnet.co.kr/tbbs/list?tbbsType=L&amp;id=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&amp;page=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soup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BeautifulSoup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request.text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lxml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soup.find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ul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{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comm-list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ul.find_all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:]: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l.find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{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}).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find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data-date-format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data.split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!=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"2020"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month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strptime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'%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tm_mon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f"2020-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'0'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month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 +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month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temp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+=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dic.items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df.loc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df.to_csv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paxnet.csv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3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4877930-D406-47CC-876E-2EC49912F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109"/>
            <a:ext cx="12192000" cy="3195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D324A8-B6EF-4096-BCBA-87AD691BE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504" y="330693"/>
            <a:ext cx="2729165" cy="61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01DE8C-0CA9-4ED6-A076-57328DCC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9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548A94-55FD-4268-9BD2-A6E9E06D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519"/>
            <a:ext cx="12192000" cy="318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ECD71F-68AF-452E-A0CE-4AA628C1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5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800" b="1" dirty="0" smtClean="0">
            <a:solidFill>
              <a:schemeClr val="accent6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371</Words>
  <Application>Microsoft Office PowerPoint</Application>
  <PresentationFormat>와이드스크린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Arial Unicode MS</vt:lpstr>
      <vt:lpstr>FontAwesome</vt:lpstr>
      <vt:lpstr>GeosansLight</vt:lpstr>
      <vt:lpstr>Open Sans</vt:lpstr>
      <vt:lpstr>맑은 고딕</vt:lpstr>
      <vt:lpstr>Arial</vt:lpstr>
      <vt:lpstr>Calibri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정승훈</dc:creator>
  <cp:lastModifiedBy>손 진영</cp:lastModifiedBy>
  <cp:revision>18</cp:revision>
  <dcterms:created xsi:type="dcterms:W3CDTF">2020-11-16T04:42:25Z</dcterms:created>
  <dcterms:modified xsi:type="dcterms:W3CDTF">2020-12-23T08:35:43Z</dcterms:modified>
</cp:coreProperties>
</file>