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ink/ink1.xml" ContentType="application/inkml+xml"/>
  <Override PartName="/ppt/ink/ink2.xml" ContentType="application/inkml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ink/ink7.xml" ContentType="application/inkml+xml"/>
  <Override PartName="/ppt/ink/ink8.xml" ContentType="application/inkml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262" r:id="rId3"/>
    <p:sldId id="256" r:id="rId4"/>
    <p:sldId id="258" r:id="rId5"/>
    <p:sldId id="266" r:id="rId6"/>
    <p:sldId id="263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010" autoAdjust="0"/>
  </p:normalViewPr>
  <p:slideViewPr>
    <p:cSldViewPr snapToGrid="0">
      <p:cViewPr varScale="1">
        <p:scale>
          <a:sx n="58" d="100"/>
          <a:sy n="58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0:43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1172 1354 20180 0 0,'-14'1'299'0'0,"1"1"0"0"0,0 0 1 0 0,0 0-1 0 0,-15 6 0 0 0,14-4-547 0 0,1-1-1 0 0,-1 0 1 0 0,1-1 0 0 0,-17 1 0 0 0,-12-5 120 0 0,1-1 0 0 0,0-3 0 0 0,-62-15 0 0 0,-117-48 472 0 0,163 48-86 0 0,1-3-1 0 0,1-2 1 0 0,-64-42-1 0 0,93 52-46 0 0,1-2 0 0 0,2 0 0 0 0,-1-2 1 0 0,2 0-1 0 0,1-2 0 0 0,0 0 0 0 0,2-1 0 0 0,-26-40 0 0 0,38 50-218 0 0,1 1 0 0 0,0-1 0 0 0,0 0-1 0 0,1-1 1 0 0,1 0 0 0 0,0 1 0 0 0,1-1 0 0 0,1 0 0 0 0,0-1 0 0 0,1 1 0 0 0,0 0-1 0 0,1 0 1 0 0,1-1 0 0 0,0 1 0 0 0,1 0 0 0 0,5-19 0 0 0,-1 12-215 0 0,2 0 1 0 0,0 0 0 0 0,2 1-1 0 0,0 0 1 0 0,1 1-1 0 0,1 0 1 0 0,0 1 0 0 0,2 0-1 0 0,29-30 1 0 0,24-13-761 0 0,3 3 1 0 0,3 3-1 0 0,111-65 1 0 0,-138 92 923 0 0,1 2 1 0 0,79-31 0 0 0,-103 49 172 0 0,0 1-1 0 0,0 0 1 0 0,0 2 0 0 0,1 1 0 0 0,-1 0 0 0 0,1 2 0 0 0,0 1-1 0 0,30 2 1 0 0,-45 0-61 0 0,1 0-1 0 0,-1 1 1 0 0,1 1 0 0 0,-1 0-1 0 0,0 0 1 0 0,0 0 0 0 0,0 1-1 0 0,0 0 1 0 0,-1 1 0 0 0,0 0-1 0 0,0 1 1 0 0,15 11 0 0 0,-13-6-4 0 0,1 1 0 0 0,-1-1-1 0 0,-1 2 1 0 0,0-1 0 0 0,-1 1 0 0 0,0 0 0 0 0,9 22 0 0 0,-3 1 24 0 0,-2 0 1 0 0,-2 1 0 0 0,-1 1-1 0 0,-2 0 1 0 0,4 66-1 0 0,-8-31-32 0 0,-4 0-1 0 0,-3 1 1 0 0,-3-2-1 0 0,-4 1 1 0 0,-29 109-1 0 0,15-98 48 0 0,-4-1 0 0 0,-3-2-1 0 0,-3-2 1 0 0,-62 102 0 0 0,78-150-46 0 0,-2-1 0 0 0,0-1 1 0 0,-2-1-1 0 0,-1-1 1 0 0,-1-1-1 0 0,-2-1 0 0 0,-47 35 1 0 0,57-49-228 0 0,0 0-1 0 0,-1-1 1 0 0,0 0 0 0 0,-1-2 0 0 0,0 0 0 0 0,0-1 0 0 0,-1-1 0 0 0,0-1-1 0 0,0-1 1 0 0,-1-1 0 0 0,1 0 0 0 0,0-2 0 0 0,-1 0 0 0 0,-38-4-1 0 0,21-2-1034 0 0,-34-3-2797 0 0,24 5-2824 0 0,29 3 1305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0:4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1882 14883 0 0,'-2'-26'749'0'0,"2"-1"-1"0"0,0 1 1 0 0,2 0-1 0 0,1 0 1 0 0,1 0-1 0 0,1 1 1 0 0,14-42-1 0 0,81-172-2052 0 0,-40 105 1177 0 0,-41 88 46 0 0,195-418-491 0 0,-185 412 611 0 0,2 2 0 0 0,3 2 0 0 0,1 0 0 0 0,3 3 0 0 0,1 1 0 0 0,74-63 0 0 0,-57 64-81 0 0,2 2 0 0 0,2 3-1 0 0,1 3 1 0 0,2 2 0 0 0,1 4 0 0 0,1 2-1 0 0,2 3 1 0 0,1 2 0 0 0,0 4-1 0 0,1 3 1 0 0,1 3 0 0 0,0 3 0 0 0,0 2-1 0 0,1 4 1 0 0,109 10 0 0 0,-135-1 224 0 0,0 1 1 0 0,0 3 0 0 0,-1 2-1 0 0,0 1 1 0 0,-1 3-1 0 0,66 33 1 0 0,-55-19 40 0 0,-1 1 1 0 0,-1 3-1 0 0,-2 3 1 0 0,63 58-1 0 0,-95-78-182 0 0,-1 2 1 0 0,-1 0-1 0 0,0 0 0 0 0,-2 1 1 0 0,0 1-1 0 0,-1 1 0 0 0,-2 0 1 0 0,0 0-1 0 0,15 45 0 0 0,-14-22 17 0 0,-2 0 0 0 0,-1 1-1 0 0,-3 0 1 0 0,1 65 0 0 0,46 636 18 0 0,-50-722-82 0 0,3 27-113 0 0,-1 81-1 0 0,-5-120 93 0 0,-1 1 0 0 0,0-1 0 0 0,-1 1 0 0 0,-1-1 0 0 0,0 0 0 0 0,-1 0 0 0 0,0 0 0 0 0,-1-1 0 0 0,0 0 0 0 0,-1 0 0 0 0,-10 16 0 0 0,10-21-75 0 0,0-1-1 0 0,-1 0 0 0 0,0 0 1 0 0,0-1-1 0 0,0 1 0 0 0,0-2 1 0 0,-1 1-1 0 0,0-1 0 0 0,0 0 1 0 0,0 0-1 0 0,0-1 0 0 0,-1-1 1 0 0,0 1-1 0 0,1-1 0 0 0,-1-1 1 0 0,0 1-1 0 0,0-1 0 0 0,0-1 1 0 0,-13-1-1 0 0,-2 1-416 0 0,1-2 0 0 0,0-1 0 0 0,0-1 1 0 0,0-1-1 0 0,0 0 0 0 0,-29-13 0 0 0,35 11-1253 0 0,0 0 0 0 0,1-2 0 0 0,-24-15 0 0 0,15 5-4467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0:43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1172 1354 20180 0 0,'-14'1'299'0'0,"1"1"0"0"0,0 0 1 0 0,0 0-1 0 0,-15 6 0 0 0,14-4-547 0 0,1-1-1 0 0,-1 0 1 0 0,1-1 0 0 0,-17 1 0 0 0,-12-5 120 0 0,1-1 0 0 0,0-3 0 0 0,-62-15 0 0 0,-117-48 472 0 0,163 48-86 0 0,1-3-1 0 0,1-2 1 0 0,-64-42-1 0 0,93 52-46 0 0,1-2 0 0 0,2 0 0 0 0,-1-2 1 0 0,2 0-1 0 0,1-2 0 0 0,0 0 0 0 0,2-1 0 0 0,-26-40 0 0 0,38 50-218 0 0,1 1 0 0 0,0-1 0 0 0,0 0-1 0 0,1-1 1 0 0,1 0 0 0 0,0 1 0 0 0,1-1 0 0 0,1 0 0 0 0,0-1 0 0 0,1 1 0 0 0,0 0-1 0 0,1 0 1 0 0,1-1 0 0 0,0 1 0 0 0,1 0 0 0 0,5-19 0 0 0,-1 12-215 0 0,2 0 1 0 0,0 0 0 0 0,2 1-1 0 0,0 0 1 0 0,1 1-1 0 0,1 0 1 0 0,0 1 0 0 0,2 0-1 0 0,29-30 1 0 0,24-13-761 0 0,3 3 1 0 0,3 3-1 0 0,111-65 1 0 0,-138 92 923 0 0,1 2 1 0 0,79-31 0 0 0,-103 49 172 0 0,0 1-1 0 0,0 0 1 0 0,0 2 0 0 0,1 1 0 0 0,-1 0 0 0 0,1 2 0 0 0,0 1-1 0 0,30 2 1 0 0,-45 0-61 0 0,1 0-1 0 0,-1 1 1 0 0,1 1 0 0 0,-1 0-1 0 0,0 0 1 0 0,0 0 0 0 0,0 1-1 0 0,0 0 1 0 0,-1 1 0 0 0,0 0-1 0 0,0 1 1 0 0,15 11 0 0 0,-13-6-4 0 0,1 1 0 0 0,-1-1-1 0 0,-1 2 1 0 0,0-1 0 0 0,-1 1 0 0 0,0 0 0 0 0,9 22 0 0 0,-3 1 24 0 0,-2 0 1 0 0,-2 1 0 0 0,-1 1-1 0 0,-2 0 1 0 0,4 66-1 0 0,-8-31-32 0 0,-4 0-1 0 0,-3 1 1 0 0,-3-2-1 0 0,-4 1 1 0 0,-29 109-1 0 0,15-98 48 0 0,-4-1 0 0 0,-3-2-1 0 0,-3-2 1 0 0,-62 102 0 0 0,78-150-46 0 0,-2-1 0 0 0,0-1 1 0 0,-2-1-1 0 0,-1-1 1 0 0,-1-1-1 0 0,-2-1 0 0 0,-47 35 1 0 0,57-49-228 0 0,0 0-1 0 0,-1-1 1 0 0,0 0 0 0 0,-1-2 0 0 0,0 0 0 0 0,0-1 0 0 0,-1-1 0 0 0,0-1-1 0 0,0-1 1 0 0,-1-1 0 0 0,1 0 0 0 0,0-2 0 0 0,-1 0 0 0 0,-38-4-1 0 0,21-2-1034 0 0,-34-3-2797 0 0,24 5-2824 0 0,29 3 1305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40:4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1882 14883 0 0,'-2'-26'749'0'0,"2"-1"-1"0"0,0 1 1 0 0,2 0-1 0 0,1 0 1 0 0,1 0-1 0 0,1 1 1 0 0,14-42-1 0 0,81-172-2052 0 0,-40 105 1177 0 0,-41 88 46 0 0,195-418-491 0 0,-185 412 611 0 0,2 2 0 0 0,3 2 0 0 0,1 0 0 0 0,3 3 0 0 0,1 1 0 0 0,74-63 0 0 0,-57 64-81 0 0,2 2 0 0 0,2 3-1 0 0,1 3 1 0 0,2 2 0 0 0,1 4 0 0 0,1 2-1 0 0,2 3 1 0 0,1 2 0 0 0,0 4-1 0 0,1 3 1 0 0,1 3 0 0 0,0 3 0 0 0,0 2-1 0 0,1 4 1 0 0,109 10 0 0 0,-135-1 224 0 0,0 1 1 0 0,0 3 0 0 0,-1 2-1 0 0,0 1 1 0 0,-1 3-1 0 0,66 33 1 0 0,-55-19 40 0 0,-1 1 1 0 0,-1 3-1 0 0,-2 3 1 0 0,63 58-1 0 0,-95-78-182 0 0,-1 2 1 0 0,-1 0-1 0 0,0 0 0 0 0,-2 1 1 0 0,0 1-1 0 0,-1 1 0 0 0,-2 0 1 0 0,0 0-1 0 0,15 45 0 0 0,-14-22 17 0 0,-2 0 0 0 0,-1 1-1 0 0,-3 0 1 0 0,1 65 0 0 0,46 636 18 0 0,-50-722-82 0 0,3 27-113 0 0,-1 81-1 0 0,-5-120 93 0 0,-1 1 0 0 0,0-1 0 0 0,-1 1 0 0 0,-1-1 0 0 0,0 0 0 0 0,-1 0 0 0 0,0 0 0 0 0,-1-1 0 0 0,0 0 0 0 0,-1 0 0 0 0,-10 16 0 0 0,10-21-75 0 0,0-1-1 0 0,-1 0 0 0 0,0 0 1 0 0,0-1-1 0 0,0 1 0 0 0,0-2 1 0 0,-1 1-1 0 0,0-1 0 0 0,0 0 1 0 0,0 0-1 0 0,0-1 0 0 0,-1-1 1 0 0,0 1-1 0 0,1-1 0 0 0,-1-1 1 0 0,0 1-1 0 0,0-1 0 0 0,0-1 1 0 0,-13-1-1 0 0,-2 1-416 0 0,1-2 0 0 0,0-1 0 0 0,0-1 1 0 0,0-1-1 0 0,0 0 0 0 0,-29-13 0 0 0,35 11-1253 0 0,0 0 0 0 0,1-2 0 0 0,-24-15 0 0 0,15 5-4467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5:37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1172 1354 20180 0 0,'-14'1'299'0'0,"1"1"0"0"0,0 0 1 0 0,0 0-1 0 0,-15 6 0 0 0,14-4-547 0 0,1-1-1 0 0,-1 0 1 0 0,1-1 0 0 0,-17 1 0 0 0,-12-5 120 0 0,1-1 0 0 0,0-3 0 0 0,-62-15 0 0 0,-117-48 472 0 0,163 48-86 0 0,1-3-1 0 0,1-2 1 0 0,-64-42-1 0 0,93 52-46 0 0,1-2 0 0 0,2 0 0 0 0,-1-2 1 0 0,2 0-1 0 0,1-2 0 0 0,0 0 0 0 0,2-1 0 0 0,-26-40 0 0 0,38 50-218 0 0,1 1 0 0 0,0-1 0 0 0,0 0-1 0 0,1-1 1 0 0,1 0 0 0 0,0 1 0 0 0,1-1 0 0 0,1 0 0 0 0,0-1 0 0 0,1 1 0 0 0,0 0-1 0 0,1 0 1 0 0,1-1 0 0 0,0 1 0 0 0,1 0 0 0 0,5-19 0 0 0,-1 12-215 0 0,2 0 1 0 0,0 0 0 0 0,2 1-1 0 0,0 0 1 0 0,1 1-1 0 0,1 0 1 0 0,0 1 0 0 0,2 0-1 0 0,29-30 1 0 0,24-13-761 0 0,3 3 1 0 0,3 3-1 0 0,111-65 1 0 0,-138 92 923 0 0,1 2 1 0 0,79-31 0 0 0,-103 49 172 0 0,0 1-1 0 0,0 0 1 0 0,0 2 0 0 0,1 1 0 0 0,-1 0 0 0 0,1 2 0 0 0,0 1-1 0 0,30 2 1 0 0,-45 0-61 0 0,1 0-1 0 0,-1 1 1 0 0,1 1 0 0 0,-1 0-1 0 0,0 0 1 0 0,0 0 0 0 0,0 1-1 0 0,0 0 1 0 0,-1 1 0 0 0,0 0-1 0 0,0 1 1 0 0,15 11 0 0 0,-13-6-4 0 0,1 1 0 0 0,-1-1-1 0 0,-1 2 1 0 0,0-1 0 0 0,-1 1 0 0 0,0 0 0 0 0,9 22 0 0 0,-3 1 24 0 0,-2 0 1 0 0,-2 1 0 0 0,-1 1-1 0 0,-2 0 1 0 0,4 66-1 0 0,-8-31-32 0 0,-4 0-1 0 0,-3 1 1 0 0,-3-2-1 0 0,-4 1 1 0 0,-29 109-1 0 0,15-98 48 0 0,-4-1 0 0 0,-3-2-1 0 0,-3-2 1 0 0,-62 102 0 0 0,78-150-46 0 0,-2-1 0 0 0,0-1 1 0 0,-2-1-1 0 0,-1-1 1 0 0,-1-1-1 0 0,-2-1 0 0 0,-47 35 1 0 0,57-49-228 0 0,0 0-1 0 0,-1-1 1 0 0,0 0 0 0 0,-1-2 0 0 0,0 0 0 0 0,0-1 0 0 0,-1-1 0 0 0,0-1-1 0 0,0-1 1 0 0,-1-1 0 0 0,1 0 0 0 0,0-2 0 0 0,-1 0 0 0 0,-38-4-1 0 0,21-2-1034 0 0,-34-3-2797 0 0,24 5-2824 0 0,29 3 1305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9:35:37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1882 14883 0 0,'-2'-26'749'0'0,"2"-1"-1"0"0,0 1 1 0 0,2 0-1 0 0,1 0 1 0 0,1 0-1 0 0,1 1 1 0 0,14-42-1 0 0,81-172-2052 0 0,-40 105 1177 0 0,-41 88 46 0 0,195-418-491 0 0,-185 412 611 0 0,2 2 0 0 0,3 2 0 0 0,1 0 0 0 0,3 3 0 0 0,1 1 0 0 0,74-63 0 0 0,-57 64-81 0 0,2 2 0 0 0,2 3-1 0 0,1 3 1 0 0,2 2 0 0 0,1 4 0 0 0,1 2-1 0 0,2 3 1 0 0,1 2 0 0 0,0 4-1 0 0,1 3 1 0 0,1 3 0 0 0,0 3 0 0 0,0 2-1 0 0,1 4 1 0 0,109 10 0 0 0,-135-1 224 0 0,0 1 1 0 0,0 3 0 0 0,-1 2-1 0 0,0 1 1 0 0,-1 3-1 0 0,66 33 1 0 0,-55-19 40 0 0,-1 1 1 0 0,-1 3-1 0 0,-2 3 1 0 0,63 58-1 0 0,-95-78-182 0 0,-1 2 1 0 0,-1 0-1 0 0,0 0 0 0 0,-2 1 1 0 0,0 1-1 0 0,-1 1 0 0 0,-2 0 1 0 0,0 0-1 0 0,15 45 0 0 0,-14-22 17 0 0,-2 0 0 0 0,-1 1-1 0 0,-3 0 1 0 0,1 65 0 0 0,46 636 18 0 0,-50-722-82 0 0,3 27-113 0 0,-1 81-1 0 0,-5-120 93 0 0,-1 1 0 0 0,0-1 0 0 0,-1 1 0 0 0,-1-1 0 0 0,0 0 0 0 0,-1 0 0 0 0,0 0 0 0 0,-1-1 0 0 0,0 0 0 0 0,-1 0 0 0 0,-10 16 0 0 0,10-21-75 0 0,0-1-1 0 0,-1 0 0 0 0,0 0 1 0 0,0-1-1 0 0,0 1 0 0 0,0-2 1 0 0,-1 1-1 0 0,0-1 0 0 0,0 0 1 0 0,0 0-1 0 0,0-1 0 0 0,-1-1 1 0 0,0 1-1 0 0,1-1 0 0 0,-1-1 1 0 0,0 1-1 0 0,0-1 0 0 0,0-1 1 0 0,-13-1-1 0 0,-2 1-416 0 0,1-2 0 0 0,0-1 0 0 0,0-1 1 0 0,0-1-1 0 0,0 0 0 0 0,-29-13 0 0 0,35 11-1253 0 0,0 0 0 0 0,1-2 0 0 0,-24-15 0 0 0,15 5-4467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3:1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727 863 20180 0 0,'-8'1'299'0'0,"0"0"0"0"0,0 0 1 0 0,0 1-1 0 0,-10 3 0 0 0,9-3-547 0 0,1 0-1 0 0,0 0 1 0 0,0-1 0 0 0,-11 1 0 0 0,-7-3 120 0 0,1-1 0 0 0,-1-2 0 0 0,-38-9 0 0 0,-72-31 472 0 0,100 31-86 0 0,1-3-1 0 0,1 0 1 0 0,-40-28-1 0 0,58 34-46 0 0,1-1 0 0 0,1-1 0 0 0,-1 0 1 0 0,1-1-1 0 0,1-1 0 0 0,0 0 0 0 0,1-1 0 0 0,-16-25 0 0 0,24 32-218 0 0,0 0 0 0 0,0 0 0 0 0,1-1-1 0 0,0 1 1 0 0,0-1 0 0 0,1 0 0 0 0,0 0 0 0 0,0 0 0 0 0,1 0 0 0 0,1 0 0 0 0,-1 0-1 0 0,1 0 1 0 0,1 0 0 0 0,-1 0 0 0 0,1 0 0 0 0,4-12 0 0 0,-1 7-215 0 0,1 1 1 0 0,-1 0 0 0 0,3 0-1 0 0,-1 0 1 0 0,1 1-1 0 0,0 0 1 0 0,1 0 0 0 0,0 1-1 0 0,19-20 1 0 0,15-8-761 0 0,1 2 1 0 0,2 2-1 0 0,70-41 1 0 0,-87 58 923 0 0,1 2 1 0 0,49-21 0 0 0,-63 32 172 0 0,-1 1-1 0 0,0-1 1 0 0,1 2 0 0 0,-1 0 0 0 0,1 1 0 0 0,0 1 0 0 0,0 0-1 0 0,18 2 1 0 0,-27-1-61 0 0,0 1-1 0 0,-1 0 1 0 0,2 1 0 0 0,-2 0-1 0 0,1 0 1 0 0,-1 0 0 0 0,1 0-1 0 0,0 1 1 0 0,-1 0 0 0 0,0 0-1 0 0,-1 1 1 0 0,11 7 0 0 0,-9-4-4 0 0,1 1 0 0 0,-1-1-1 0 0,0 1 1 0 0,-1 0 0 0 0,0 0 0 0 0,0 0 0 0 0,6 14 0 0 0,-3 1 24 0 0,0 0 1 0 0,-2 1 0 0 0,0 0-1 0 0,-2 0 1 0 0,3 43-1 0 0,-5-21-32 0 0,-3 1-1 0 0,-1 0 1 0 0,-3-1-1 0 0,-2 0 1 0 0,-17 70-1 0 0,8-62 48 0 0,-2-1 0 0 0,-2-2-1 0 0,-2 0 1 0 0,-38 64 0 0 0,48-95-46 0 0,-1-1 0 0 0,0-1 1 0 0,-1 0-1 0 0,-1-1 1 0 0,0 0-1 0 0,-2-1 0 0 0,-29 22 1 0 0,35-31-228 0 0,1 0-1 0 0,-1 0 1 0 0,0-1 0 0 0,-1-1 0 0 0,0 0 0 0 0,0 0 0 0 0,0-2 0 0 0,-1 1-1 0 0,1-2 1 0 0,-1 0 0 0 0,0 0 0 0 0,1-1 0 0 0,-1-1 0 0 0,-24-2-1 0 0,14-1-1034 0 0,-22-2-2797 0 0,15 3-2824 0 0,19 2 1305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3:1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1199 14883 0 0,'-1'-16'749'0'0,"1"-1"-1"0"0,0 0 1 0 0,1 0-1 0 0,1 1 1 0 0,1-1-1 0 0,0 1 1 0 0,8-26-1 0 0,52-111-2052 0 0,-26 68 1177 0 0,-25 56 46 0 0,120-267-491 0 0,-114 263 611 0 0,2 1 0 0 0,1 1 0 0 0,0 1 0 0 0,3 1 0 0 0,0 1 0 0 0,46-40 0 0 0,-35 40-81 0 0,1 2 0 0 0,1 2-1 0 0,1 2 1 0 0,1 1 0 0 0,1 2 0 0 0,0 2-1 0 0,2 2 1 0 0,0 1 0 0 0,0 2-1 0 0,1 3 1 0 0,1 1 0 0 0,-1 2 0 0 0,1 2-1 0 0,0 2 1 0 0,67 6 0 0 0,-83 0 224 0 0,0 1 1 0 0,0 1 0 0 0,0 2-1 0 0,-1 0 1 0 0,0 2-1 0 0,40 21 1 0 0,-33-11 40 0 0,-1-1 1 0 0,-1 3-1 0 0,-1 2 1 0 0,39 36-1 0 0,-59-49-182 0 0,0 1 1 0 0,-1 0-1 0 0,0 0 0 0 0,-2 1 1 0 0,1 0-1 0 0,-1 1 0 0 0,-1 0 1 0 0,0 0-1 0 0,9 29 0 0 0,-9-14 17 0 0,0 0 0 0 0,-2 0-1 0 0,-1 0 1 0 0,0 42 0 0 0,29 405 18 0 0,-31-460-82 0 0,2 17-113 0 0,-1 52-1 0 0,-3-77 93 0 0,-1 1 0 0 0,1-1 0 0 0,-2 1 0 0 0,0 0 0 0 0,1-1 0 0 0,-2 0 0 0 0,1 0 0 0 0,-1 0 0 0 0,-1 0 0 0 0,1-1 0 0 0,-7 11 0 0 0,6-13-75 0 0,0-2-1 0 0,0 1 0 0 0,0 0 1 0 0,-1-1-1 0 0,1 1 0 0 0,0-1 1 0 0,-1 0-1 0 0,0-1 0 0 0,0 1 1 0 0,0 0-1 0 0,0-2 0 0 0,-1 1 1 0 0,1 0-1 0 0,0-1 0 0 0,-1 0 1 0 0,0 0-1 0 0,1-1 0 0 0,-1 0 1 0 0,-7 0-1 0 0,-2 0-416 0 0,0-1 0 0 0,1-1 0 0 0,0-1 1 0 0,0 0-1 0 0,-1 0 0 0 0,-17-9 0 0 0,22 8-1253 0 0,-1-1 0 0 0,1 0 0 0 0,-15-11 0 0 0,10 4-4467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5F83-593F-4D9E-B7E8-0817C887A75C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C9CA5-C803-4C06-A3BB-E41C7BDE7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41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카톡 </a:t>
            </a:r>
            <a:r>
              <a:rPr lang="ko-KR" altLang="en-US" dirty="0" err="1"/>
              <a:t>원노트</a:t>
            </a:r>
            <a:r>
              <a:rPr lang="ko-KR" altLang="en-US" dirty="0"/>
              <a:t> 구글드라이브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2C9CA5-C803-4C06-A3BB-E41C7BDE7E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4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4DD22-FFFB-4DC4-98C3-055608642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07561D-5964-4B36-B881-1BBDDE331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7EB75-1DB3-4FF0-B46C-27DF50FE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2649-30C6-476C-AC32-45CCAB373726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1D6983-7BDC-4B31-B88F-AD1AD272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9AB51-1CAC-4DF1-8768-FA2626F6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F9A1-0156-4D54-B53F-E4793F2A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38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AF541-5D9F-453E-BB05-60B38744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BB3936-90EE-4ACA-B6F0-9A3A409C6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63E62-F544-4543-9ADD-59F06913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2649-30C6-476C-AC32-45CCAB373726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5EBD3-9762-4FAA-9344-79B8B51D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1F576-1B06-4890-AFF6-709B8D6E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F9A1-0156-4D54-B53F-E4793F2A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5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A0E8BD-ED6D-489D-BE3C-09A958C27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E53E84-1583-46FC-9ECE-527C974AD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C03C8-98DB-4E7B-9DCC-E85C91D1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2649-30C6-476C-AC32-45CCAB373726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C5128-6C1D-46EC-89F8-083E626C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D94B3-AEB0-45E3-B15D-918B5B1E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F9A1-0156-4D54-B53F-E4793F2A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94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50F18-B8B0-47FA-AAE0-48D234E5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45219-F1F1-4EC0-B2EF-883A48C9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3DD6C-D542-4D60-A9FB-FA5333B5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2649-30C6-476C-AC32-45CCAB373726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B85CD-2096-4770-AED7-6BF0AE2C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2DD7B-B6B2-40BB-9E1D-76D28AA7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F9A1-0156-4D54-B53F-E4793F2A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34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19B67-1192-4416-B3A9-6F0AF9FD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510E41-6153-4C5E-B0C1-17187C80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537A7-34F2-4F70-AB50-D49ABA00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2649-30C6-476C-AC32-45CCAB373726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5557B-0531-47DE-BDE8-90C352BD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74F1D-66D7-443B-AEC9-998CD1F4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F9A1-0156-4D54-B53F-E4793F2A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31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D9C54-BED4-4234-A43E-A81A7AEE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1EAB6-1044-495F-A7D3-49C14311F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DE9727-772F-4844-9962-B0DD413D1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0CD22-39F2-4B57-BF6E-E710EFBA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2649-30C6-476C-AC32-45CCAB373726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E42606-2D0A-4C5E-882B-E632BA2B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6C03C5-64C8-4BEA-B417-19AF4341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F9A1-0156-4D54-B53F-E4793F2A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29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5CC15-6EA4-45AB-986B-656060AB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50BF0-06AA-4003-9986-1F17ECE06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D4FE42-1C8E-49FA-96F8-21076AA80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D8DF79-54A3-4209-8DAA-F5A0ADB3D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FAE92F-134E-406B-BB82-4AE1C8691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329F90-DFDF-42EF-8EAA-A767B087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2649-30C6-476C-AC32-45CCAB373726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3B5EBA-4C53-4335-A31B-E89756AD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5388BC-AD75-4DFD-BAC8-AC0478A8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F9A1-0156-4D54-B53F-E4793F2A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6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1DF4F-3DE9-4541-9443-D1D79A55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8BDFCB-23D8-4AE5-998E-0302BF9B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2649-30C6-476C-AC32-45CCAB373726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9D67CE-BBC9-406B-91F0-49B3B20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4C0C0C-5FC3-42BF-A18F-6A237590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F9A1-0156-4D54-B53F-E4793F2A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07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33AE4-C017-48A0-9C62-CD6740C6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2649-30C6-476C-AC32-45CCAB373726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FD7A91-DB9A-4CB6-95B4-8ECB012C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1E9DDB-3183-4435-9062-5DC4A964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F9A1-0156-4D54-B53F-E4793F2A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39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47B75-0069-468C-B0BB-E37A9748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80A81-477D-4BD1-AE16-5380BE6E8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9D6F59-2F4B-4B67-98D2-4826A433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9DD731-5AE8-42CC-9EC5-189DE5F1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2649-30C6-476C-AC32-45CCAB373726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4767B2-0EC4-47AF-BEA1-74AC3456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4F142-01D0-4C65-B240-CEF8876A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F9A1-0156-4D54-B53F-E4793F2A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48DE3-4E13-431A-994A-9F4DD061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3EF93-2DB5-4158-8E46-13C2ED788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96FACB-FDA6-4B61-81D4-EC75E91F9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2B779-3B63-4CC2-AA87-1428843A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2649-30C6-476C-AC32-45CCAB373726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BFB94-5385-4686-B16B-D8B83AC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84310-8418-4F69-B558-C8C657AE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F9A1-0156-4D54-B53F-E4793F2A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2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2FC83B-2C87-4CBF-A0D1-AC842CF2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899B0C-7677-4A97-A0D2-7DF4D3154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A3977-4C1A-4984-9BDE-57901E2EE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F2649-30C6-476C-AC32-45CCAB373726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BCC63-0B20-4E43-BAEE-47862A8FB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60B97-8A15-41F1-B0CA-88B554674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3F9A1-0156-4D54-B53F-E4793F2A6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55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customXml" Target="../ink/ink1.xml"/><Relationship Id="rId26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28" Type="http://schemas.openxmlformats.org/officeDocument/2006/relationships/image" Target="../media/image2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7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26" Type="http://schemas.openxmlformats.org/officeDocument/2006/relationships/tags" Target="../tags/tag37.xml"/><Relationship Id="rId39" Type="http://schemas.openxmlformats.org/officeDocument/2006/relationships/customXml" Target="../ink/ink6.xml"/><Relationship Id="rId3" Type="http://schemas.openxmlformats.org/officeDocument/2006/relationships/tags" Target="../tags/tag14.xml"/><Relationship Id="rId21" Type="http://schemas.openxmlformats.org/officeDocument/2006/relationships/tags" Target="../tags/tag32.xml"/><Relationship Id="rId34" Type="http://schemas.openxmlformats.org/officeDocument/2006/relationships/customXml" Target="../ink/ink3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tags" Target="../tags/tag36.xml"/><Relationship Id="rId33" Type="http://schemas.openxmlformats.org/officeDocument/2006/relationships/slideLayout" Target="../slideLayouts/slideLayout1.xml"/><Relationship Id="rId38" Type="http://schemas.openxmlformats.org/officeDocument/2006/relationships/customXml" Target="../ink/ink5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tags" Target="../tags/tag31.xml"/><Relationship Id="rId29" Type="http://schemas.openxmlformats.org/officeDocument/2006/relationships/tags" Target="../tags/tag40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tags" Target="../tags/tag35.xml"/><Relationship Id="rId32" Type="http://schemas.openxmlformats.org/officeDocument/2006/relationships/tags" Target="../tags/tag43.xml"/><Relationship Id="rId37" Type="http://schemas.openxmlformats.org/officeDocument/2006/relationships/image" Target="../media/image2.png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23" Type="http://schemas.openxmlformats.org/officeDocument/2006/relationships/tags" Target="../tags/tag34.xml"/><Relationship Id="rId28" Type="http://schemas.openxmlformats.org/officeDocument/2006/relationships/tags" Target="../tags/tag39.xml"/><Relationship Id="rId36" Type="http://schemas.openxmlformats.org/officeDocument/2006/relationships/customXml" Target="../ink/ink4.xml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31" Type="http://schemas.openxmlformats.org/officeDocument/2006/relationships/tags" Target="../tags/tag42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tags" Target="../tags/tag33.xml"/><Relationship Id="rId27" Type="http://schemas.openxmlformats.org/officeDocument/2006/relationships/tags" Target="../tags/tag38.xml"/><Relationship Id="rId30" Type="http://schemas.openxmlformats.org/officeDocument/2006/relationships/tags" Target="../tags/tag41.xml"/><Relationship Id="rId35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56.xml"/><Relationship Id="rId18" Type="http://schemas.openxmlformats.org/officeDocument/2006/relationships/tags" Target="../tags/tag61.xml"/><Relationship Id="rId26" Type="http://schemas.openxmlformats.org/officeDocument/2006/relationships/tags" Target="../tags/tag69.xml"/><Relationship Id="rId39" Type="http://schemas.openxmlformats.org/officeDocument/2006/relationships/tags" Target="../tags/tag82.xml"/><Relationship Id="rId3" Type="http://schemas.openxmlformats.org/officeDocument/2006/relationships/tags" Target="../tags/tag46.xml"/><Relationship Id="rId21" Type="http://schemas.openxmlformats.org/officeDocument/2006/relationships/tags" Target="../tags/tag64.xml"/><Relationship Id="rId34" Type="http://schemas.openxmlformats.org/officeDocument/2006/relationships/tags" Target="../tags/tag77.xml"/><Relationship Id="rId42" Type="http://schemas.openxmlformats.org/officeDocument/2006/relationships/tags" Target="../tags/tag85.xml"/><Relationship Id="rId47" Type="http://schemas.openxmlformats.org/officeDocument/2006/relationships/tags" Target="../tags/tag90.xml"/><Relationship Id="rId50" Type="http://schemas.openxmlformats.org/officeDocument/2006/relationships/slideLayout" Target="../slideLayouts/slideLayout7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tags" Target="../tags/tag60.xml"/><Relationship Id="rId25" Type="http://schemas.openxmlformats.org/officeDocument/2006/relationships/tags" Target="../tags/tag68.xml"/><Relationship Id="rId33" Type="http://schemas.openxmlformats.org/officeDocument/2006/relationships/tags" Target="../tags/tag76.xml"/><Relationship Id="rId38" Type="http://schemas.openxmlformats.org/officeDocument/2006/relationships/tags" Target="../tags/tag81.xml"/><Relationship Id="rId46" Type="http://schemas.openxmlformats.org/officeDocument/2006/relationships/tags" Target="../tags/tag89.xml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20" Type="http://schemas.openxmlformats.org/officeDocument/2006/relationships/tags" Target="../tags/tag63.xml"/><Relationship Id="rId29" Type="http://schemas.openxmlformats.org/officeDocument/2006/relationships/tags" Target="../tags/tag72.xml"/><Relationship Id="rId41" Type="http://schemas.openxmlformats.org/officeDocument/2006/relationships/tags" Target="../tags/tag84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24" Type="http://schemas.openxmlformats.org/officeDocument/2006/relationships/tags" Target="../tags/tag67.xml"/><Relationship Id="rId32" Type="http://schemas.openxmlformats.org/officeDocument/2006/relationships/tags" Target="../tags/tag75.xml"/><Relationship Id="rId37" Type="http://schemas.openxmlformats.org/officeDocument/2006/relationships/tags" Target="../tags/tag80.xml"/><Relationship Id="rId40" Type="http://schemas.openxmlformats.org/officeDocument/2006/relationships/tags" Target="../tags/tag83.xml"/><Relationship Id="rId45" Type="http://schemas.openxmlformats.org/officeDocument/2006/relationships/tags" Target="../tags/tag88.xml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23" Type="http://schemas.openxmlformats.org/officeDocument/2006/relationships/tags" Target="../tags/tag66.xml"/><Relationship Id="rId28" Type="http://schemas.openxmlformats.org/officeDocument/2006/relationships/tags" Target="../tags/tag71.xml"/><Relationship Id="rId36" Type="http://schemas.openxmlformats.org/officeDocument/2006/relationships/tags" Target="../tags/tag79.xml"/><Relationship Id="rId49" Type="http://schemas.openxmlformats.org/officeDocument/2006/relationships/tags" Target="../tags/tag92.xml"/><Relationship Id="rId10" Type="http://schemas.openxmlformats.org/officeDocument/2006/relationships/tags" Target="../tags/tag53.xml"/><Relationship Id="rId19" Type="http://schemas.openxmlformats.org/officeDocument/2006/relationships/tags" Target="../tags/tag62.xml"/><Relationship Id="rId31" Type="http://schemas.openxmlformats.org/officeDocument/2006/relationships/tags" Target="../tags/tag74.xml"/><Relationship Id="rId44" Type="http://schemas.openxmlformats.org/officeDocument/2006/relationships/tags" Target="../tags/tag87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Relationship Id="rId22" Type="http://schemas.openxmlformats.org/officeDocument/2006/relationships/tags" Target="../tags/tag65.xml"/><Relationship Id="rId27" Type="http://schemas.openxmlformats.org/officeDocument/2006/relationships/tags" Target="../tags/tag70.xml"/><Relationship Id="rId30" Type="http://schemas.openxmlformats.org/officeDocument/2006/relationships/tags" Target="../tags/tag73.xml"/><Relationship Id="rId35" Type="http://schemas.openxmlformats.org/officeDocument/2006/relationships/tags" Target="../tags/tag78.xml"/><Relationship Id="rId43" Type="http://schemas.openxmlformats.org/officeDocument/2006/relationships/tags" Target="../tags/tag86.xml"/><Relationship Id="rId48" Type="http://schemas.openxmlformats.org/officeDocument/2006/relationships/tags" Target="../tags/tag91.xml"/><Relationship Id="rId8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tags" Target="../tags/tag105.xml"/><Relationship Id="rId18" Type="http://schemas.openxmlformats.org/officeDocument/2006/relationships/tags" Target="../tags/tag110.xml"/><Relationship Id="rId26" Type="http://schemas.openxmlformats.org/officeDocument/2006/relationships/tags" Target="../tags/tag118.xml"/><Relationship Id="rId3" Type="http://schemas.openxmlformats.org/officeDocument/2006/relationships/tags" Target="../tags/tag95.xml"/><Relationship Id="rId21" Type="http://schemas.openxmlformats.org/officeDocument/2006/relationships/tags" Target="../tags/tag113.xml"/><Relationship Id="rId34" Type="http://schemas.openxmlformats.org/officeDocument/2006/relationships/tags" Target="../tags/tag126.xml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17" Type="http://schemas.openxmlformats.org/officeDocument/2006/relationships/tags" Target="../tags/tag109.xml"/><Relationship Id="rId25" Type="http://schemas.openxmlformats.org/officeDocument/2006/relationships/tags" Target="../tags/tag117.xml"/><Relationship Id="rId33" Type="http://schemas.openxmlformats.org/officeDocument/2006/relationships/tags" Target="../tags/tag125.xml"/><Relationship Id="rId38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6" Type="http://schemas.openxmlformats.org/officeDocument/2006/relationships/tags" Target="../tags/tag108.xml"/><Relationship Id="rId20" Type="http://schemas.openxmlformats.org/officeDocument/2006/relationships/tags" Target="../tags/tag112.xml"/><Relationship Id="rId29" Type="http://schemas.openxmlformats.org/officeDocument/2006/relationships/tags" Target="../tags/tag121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24" Type="http://schemas.openxmlformats.org/officeDocument/2006/relationships/tags" Target="../tags/tag116.xml"/><Relationship Id="rId32" Type="http://schemas.openxmlformats.org/officeDocument/2006/relationships/tags" Target="../tags/tag124.xml"/><Relationship Id="rId37" Type="http://schemas.openxmlformats.org/officeDocument/2006/relationships/tags" Target="../tags/tag129.xml"/><Relationship Id="rId5" Type="http://schemas.openxmlformats.org/officeDocument/2006/relationships/tags" Target="../tags/tag97.xml"/><Relationship Id="rId15" Type="http://schemas.openxmlformats.org/officeDocument/2006/relationships/tags" Target="../tags/tag107.xml"/><Relationship Id="rId23" Type="http://schemas.openxmlformats.org/officeDocument/2006/relationships/tags" Target="../tags/tag115.xml"/><Relationship Id="rId28" Type="http://schemas.openxmlformats.org/officeDocument/2006/relationships/tags" Target="../tags/tag120.xml"/><Relationship Id="rId36" Type="http://schemas.openxmlformats.org/officeDocument/2006/relationships/tags" Target="../tags/tag128.xml"/><Relationship Id="rId10" Type="http://schemas.openxmlformats.org/officeDocument/2006/relationships/tags" Target="../tags/tag102.xml"/><Relationship Id="rId19" Type="http://schemas.openxmlformats.org/officeDocument/2006/relationships/tags" Target="../tags/tag111.xml"/><Relationship Id="rId31" Type="http://schemas.openxmlformats.org/officeDocument/2006/relationships/tags" Target="../tags/tag123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tags" Target="../tags/tag106.xml"/><Relationship Id="rId22" Type="http://schemas.openxmlformats.org/officeDocument/2006/relationships/tags" Target="../tags/tag114.xml"/><Relationship Id="rId27" Type="http://schemas.openxmlformats.org/officeDocument/2006/relationships/tags" Target="../tags/tag119.xml"/><Relationship Id="rId30" Type="http://schemas.openxmlformats.org/officeDocument/2006/relationships/tags" Target="../tags/tag122.xml"/><Relationship Id="rId35" Type="http://schemas.openxmlformats.org/officeDocument/2006/relationships/tags" Target="../tags/tag12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tags" Target="../tags/tag142.xml"/><Relationship Id="rId18" Type="http://schemas.openxmlformats.org/officeDocument/2006/relationships/tags" Target="../tags/tag147.xml"/><Relationship Id="rId26" Type="http://schemas.openxmlformats.org/officeDocument/2006/relationships/tags" Target="../tags/tag155.xml"/><Relationship Id="rId39" Type="http://schemas.openxmlformats.org/officeDocument/2006/relationships/customXml" Target="../ink/ink8.xml"/><Relationship Id="rId3" Type="http://schemas.openxmlformats.org/officeDocument/2006/relationships/tags" Target="../tags/tag132.xml"/><Relationship Id="rId21" Type="http://schemas.openxmlformats.org/officeDocument/2006/relationships/tags" Target="../tags/tag150.xml"/><Relationship Id="rId34" Type="http://schemas.openxmlformats.org/officeDocument/2006/relationships/tags" Target="../tags/tag163.xml"/><Relationship Id="rId7" Type="http://schemas.openxmlformats.org/officeDocument/2006/relationships/tags" Target="../tags/tag136.xml"/><Relationship Id="rId12" Type="http://schemas.openxmlformats.org/officeDocument/2006/relationships/tags" Target="../tags/tag141.xml"/><Relationship Id="rId17" Type="http://schemas.openxmlformats.org/officeDocument/2006/relationships/tags" Target="../tags/tag146.xml"/><Relationship Id="rId25" Type="http://schemas.openxmlformats.org/officeDocument/2006/relationships/tags" Target="../tags/tag154.xml"/><Relationship Id="rId33" Type="http://schemas.openxmlformats.org/officeDocument/2006/relationships/tags" Target="../tags/tag162.xml"/><Relationship Id="rId38" Type="http://schemas.openxmlformats.org/officeDocument/2006/relationships/image" Target="../media/image1.png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20" Type="http://schemas.openxmlformats.org/officeDocument/2006/relationships/tags" Target="../tags/tag149.xml"/><Relationship Id="rId29" Type="http://schemas.openxmlformats.org/officeDocument/2006/relationships/tags" Target="../tags/tag158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tags" Target="../tags/tag140.xml"/><Relationship Id="rId24" Type="http://schemas.openxmlformats.org/officeDocument/2006/relationships/tags" Target="../tags/tag153.xml"/><Relationship Id="rId32" Type="http://schemas.openxmlformats.org/officeDocument/2006/relationships/tags" Target="../tags/tag161.xml"/><Relationship Id="rId37" Type="http://schemas.openxmlformats.org/officeDocument/2006/relationships/customXml" Target="../ink/ink7.xml"/><Relationship Id="rId40" Type="http://schemas.openxmlformats.org/officeDocument/2006/relationships/image" Target="../media/image2.png"/><Relationship Id="rId5" Type="http://schemas.openxmlformats.org/officeDocument/2006/relationships/tags" Target="../tags/tag134.xml"/><Relationship Id="rId15" Type="http://schemas.openxmlformats.org/officeDocument/2006/relationships/tags" Target="../tags/tag144.xml"/><Relationship Id="rId23" Type="http://schemas.openxmlformats.org/officeDocument/2006/relationships/tags" Target="../tags/tag152.xml"/><Relationship Id="rId28" Type="http://schemas.openxmlformats.org/officeDocument/2006/relationships/tags" Target="../tags/tag157.xml"/><Relationship Id="rId36" Type="http://schemas.openxmlformats.org/officeDocument/2006/relationships/slideLayout" Target="../slideLayouts/slideLayout7.xml"/><Relationship Id="rId10" Type="http://schemas.openxmlformats.org/officeDocument/2006/relationships/tags" Target="../tags/tag139.xml"/><Relationship Id="rId19" Type="http://schemas.openxmlformats.org/officeDocument/2006/relationships/tags" Target="../tags/tag148.xml"/><Relationship Id="rId31" Type="http://schemas.openxmlformats.org/officeDocument/2006/relationships/tags" Target="../tags/tag160.xml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tags" Target="../tags/tag143.xml"/><Relationship Id="rId22" Type="http://schemas.openxmlformats.org/officeDocument/2006/relationships/tags" Target="../tags/tag151.xml"/><Relationship Id="rId27" Type="http://schemas.openxmlformats.org/officeDocument/2006/relationships/tags" Target="../tags/tag156.xml"/><Relationship Id="rId30" Type="http://schemas.openxmlformats.org/officeDocument/2006/relationships/tags" Target="../tags/tag159.xml"/><Relationship Id="rId35" Type="http://schemas.openxmlformats.org/officeDocument/2006/relationships/tags" Target="../tags/tag16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13" Type="http://schemas.openxmlformats.org/officeDocument/2006/relationships/tags" Target="../tags/tag177.xml"/><Relationship Id="rId18" Type="http://schemas.openxmlformats.org/officeDocument/2006/relationships/tags" Target="../tags/tag182.xml"/><Relationship Id="rId26" Type="http://schemas.openxmlformats.org/officeDocument/2006/relationships/tags" Target="../tags/tag190.xml"/><Relationship Id="rId39" Type="http://schemas.openxmlformats.org/officeDocument/2006/relationships/tags" Target="../tags/tag203.xml"/><Relationship Id="rId3" Type="http://schemas.openxmlformats.org/officeDocument/2006/relationships/tags" Target="../tags/tag167.xml"/><Relationship Id="rId21" Type="http://schemas.openxmlformats.org/officeDocument/2006/relationships/tags" Target="../tags/tag185.xml"/><Relationship Id="rId34" Type="http://schemas.openxmlformats.org/officeDocument/2006/relationships/tags" Target="../tags/tag198.xml"/><Relationship Id="rId7" Type="http://schemas.openxmlformats.org/officeDocument/2006/relationships/tags" Target="../tags/tag171.xml"/><Relationship Id="rId12" Type="http://schemas.openxmlformats.org/officeDocument/2006/relationships/tags" Target="../tags/tag176.xml"/><Relationship Id="rId17" Type="http://schemas.openxmlformats.org/officeDocument/2006/relationships/tags" Target="../tags/tag181.xml"/><Relationship Id="rId25" Type="http://schemas.openxmlformats.org/officeDocument/2006/relationships/tags" Target="../tags/tag189.xml"/><Relationship Id="rId33" Type="http://schemas.openxmlformats.org/officeDocument/2006/relationships/tags" Target="../tags/tag197.xml"/><Relationship Id="rId38" Type="http://schemas.openxmlformats.org/officeDocument/2006/relationships/tags" Target="../tags/tag202.xml"/><Relationship Id="rId2" Type="http://schemas.openxmlformats.org/officeDocument/2006/relationships/tags" Target="../tags/tag166.xml"/><Relationship Id="rId16" Type="http://schemas.openxmlformats.org/officeDocument/2006/relationships/tags" Target="../tags/tag180.xml"/><Relationship Id="rId20" Type="http://schemas.openxmlformats.org/officeDocument/2006/relationships/tags" Target="../tags/tag184.xml"/><Relationship Id="rId29" Type="http://schemas.openxmlformats.org/officeDocument/2006/relationships/tags" Target="../tags/tag193.xml"/><Relationship Id="rId41" Type="http://schemas.openxmlformats.org/officeDocument/2006/relationships/slideLayout" Target="../slideLayouts/slideLayout7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11" Type="http://schemas.openxmlformats.org/officeDocument/2006/relationships/tags" Target="../tags/tag175.xml"/><Relationship Id="rId24" Type="http://schemas.openxmlformats.org/officeDocument/2006/relationships/tags" Target="../tags/tag188.xml"/><Relationship Id="rId32" Type="http://schemas.openxmlformats.org/officeDocument/2006/relationships/tags" Target="../tags/tag196.xml"/><Relationship Id="rId37" Type="http://schemas.openxmlformats.org/officeDocument/2006/relationships/tags" Target="../tags/tag201.xml"/><Relationship Id="rId40" Type="http://schemas.openxmlformats.org/officeDocument/2006/relationships/tags" Target="../tags/tag204.xml"/><Relationship Id="rId5" Type="http://schemas.openxmlformats.org/officeDocument/2006/relationships/tags" Target="../tags/tag169.xml"/><Relationship Id="rId15" Type="http://schemas.openxmlformats.org/officeDocument/2006/relationships/tags" Target="../tags/tag179.xml"/><Relationship Id="rId23" Type="http://schemas.openxmlformats.org/officeDocument/2006/relationships/tags" Target="../tags/tag187.xml"/><Relationship Id="rId28" Type="http://schemas.openxmlformats.org/officeDocument/2006/relationships/tags" Target="../tags/tag192.xml"/><Relationship Id="rId36" Type="http://schemas.openxmlformats.org/officeDocument/2006/relationships/tags" Target="../tags/tag200.xml"/><Relationship Id="rId10" Type="http://schemas.openxmlformats.org/officeDocument/2006/relationships/tags" Target="../tags/tag174.xml"/><Relationship Id="rId19" Type="http://schemas.openxmlformats.org/officeDocument/2006/relationships/tags" Target="../tags/tag183.xml"/><Relationship Id="rId31" Type="http://schemas.openxmlformats.org/officeDocument/2006/relationships/tags" Target="../tags/tag195.xml"/><Relationship Id="rId4" Type="http://schemas.openxmlformats.org/officeDocument/2006/relationships/tags" Target="../tags/tag168.xml"/><Relationship Id="rId9" Type="http://schemas.openxmlformats.org/officeDocument/2006/relationships/tags" Target="../tags/tag173.xml"/><Relationship Id="rId14" Type="http://schemas.openxmlformats.org/officeDocument/2006/relationships/tags" Target="../tags/tag178.xml"/><Relationship Id="rId22" Type="http://schemas.openxmlformats.org/officeDocument/2006/relationships/tags" Target="../tags/tag186.xml"/><Relationship Id="rId27" Type="http://schemas.openxmlformats.org/officeDocument/2006/relationships/tags" Target="../tags/tag191.xml"/><Relationship Id="rId30" Type="http://schemas.openxmlformats.org/officeDocument/2006/relationships/tags" Target="../tags/tag194.xml"/><Relationship Id="rId35" Type="http://schemas.openxmlformats.org/officeDocument/2006/relationships/tags" Target="../tags/tag199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217.xml"/><Relationship Id="rId18" Type="http://schemas.openxmlformats.org/officeDocument/2006/relationships/tags" Target="../tags/tag222.xml"/><Relationship Id="rId26" Type="http://schemas.openxmlformats.org/officeDocument/2006/relationships/tags" Target="../tags/tag230.xml"/><Relationship Id="rId39" Type="http://schemas.openxmlformats.org/officeDocument/2006/relationships/tags" Target="../tags/tag243.xml"/><Relationship Id="rId3" Type="http://schemas.openxmlformats.org/officeDocument/2006/relationships/tags" Target="../tags/tag207.xml"/><Relationship Id="rId21" Type="http://schemas.openxmlformats.org/officeDocument/2006/relationships/tags" Target="../tags/tag225.xml"/><Relationship Id="rId34" Type="http://schemas.openxmlformats.org/officeDocument/2006/relationships/tags" Target="../tags/tag238.xml"/><Relationship Id="rId42" Type="http://schemas.openxmlformats.org/officeDocument/2006/relationships/tags" Target="../tags/tag246.xml"/><Relationship Id="rId47" Type="http://schemas.openxmlformats.org/officeDocument/2006/relationships/tags" Target="../tags/tag251.xml"/><Relationship Id="rId50" Type="http://schemas.openxmlformats.org/officeDocument/2006/relationships/slideLayout" Target="../slideLayouts/slideLayout7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tags" Target="../tags/tag221.xml"/><Relationship Id="rId25" Type="http://schemas.openxmlformats.org/officeDocument/2006/relationships/tags" Target="../tags/tag229.xml"/><Relationship Id="rId33" Type="http://schemas.openxmlformats.org/officeDocument/2006/relationships/tags" Target="../tags/tag237.xml"/><Relationship Id="rId38" Type="http://schemas.openxmlformats.org/officeDocument/2006/relationships/tags" Target="../tags/tag242.xml"/><Relationship Id="rId46" Type="http://schemas.openxmlformats.org/officeDocument/2006/relationships/tags" Target="../tags/tag250.xml"/><Relationship Id="rId2" Type="http://schemas.openxmlformats.org/officeDocument/2006/relationships/tags" Target="../tags/tag206.xml"/><Relationship Id="rId16" Type="http://schemas.openxmlformats.org/officeDocument/2006/relationships/tags" Target="../tags/tag220.xml"/><Relationship Id="rId20" Type="http://schemas.openxmlformats.org/officeDocument/2006/relationships/tags" Target="../tags/tag224.xml"/><Relationship Id="rId29" Type="http://schemas.openxmlformats.org/officeDocument/2006/relationships/tags" Target="../tags/tag233.xml"/><Relationship Id="rId41" Type="http://schemas.openxmlformats.org/officeDocument/2006/relationships/tags" Target="../tags/tag245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24" Type="http://schemas.openxmlformats.org/officeDocument/2006/relationships/tags" Target="../tags/tag228.xml"/><Relationship Id="rId32" Type="http://schemas.openxmlformats.org/officeDocument/2006/relationships/tags" Target="../tags/tag236.xml"/><Relationship Id="rId37" Type="http://schemas.openxmlformats.org/officeDocument/2006/relationships/tags" Target="../tags/tag241.xml"/><Relationship Id="rId40" Type="http://schemas.openxmlformats.org/officeDocument/2006/relationships/tags" Target="../tags/tag244.xml"/><Relationship Id="rId45" Type="http://schemas.openxmlformats.org/officeDocument/2006/relationships/tags" Target="../tags/tag249.xml"/><Relationship Id="rId5" Type="http://schemas.openxmlformats.org/officeDocument/2006/relationships/tags" Target="../tags/tag209.xml"/><Relationship Id="rId15" Type="http://schemas.openxmlformats.org/officeDocument/2006/relationships/tags" Target="../tags/tag219.xml"/><Relationship Id="rId23" Type="http://schemas.openxmlformats.org/officeDocument/2006/relationships/tags" Target="../tags/tag227.xml"/><Relationship Id="rId28" Type="http://schemas.openxmlformats.org/officeDocument/2006/relationships/tags" Target="../tags/tag232.xml"/><Relationship Id="rId36" Type="http://schemas.openxmlformats.org/officeDocument/2006/relationships/tags" Target="../tags/tag240.xml"/><Relationship Id="rId49" Type="http://schemas.openxmlformats.org/officeDocument/2006/relationships/tags" Target="../tags/tag253.xml"/><Relationship Id="rId10" Type="http://schemas.openxmlformats.org/officeDocument/2006/relationships/tags" Target="../tags/tag214.xml"/><Relationship Id="rId19" Type="http://schemas.openxmlformats.org/officeDocument/2006/relationships/tags" Target="../tags/tag223.xml"/><Relationship Id="rId31" Type="http://schemas.openxmlformats.org/officeDocument/2006/relationships/tags" Target="../tags/tag235.xml"/><Relationship Id="rId44" Type="http://schemas.openxmlformats.org/officeDocument/2006/relationships/tags" Target="../tags/tag248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Relationship Id="rId22" Type="http://schemas.openxmlformats.org/officeDocument/2006/relationships/tags" Target="../tags/tag226.xml"/><Relationship Id="rId27" Type="http://schemas.openxmlformats.org/officeDocument/2006/relationships/tags" Target="../tags/tag231.xml"/><Relationship Id="rId30" Type="http://schemas.openxmlformats.org/officeDocument/2006/relationships/tags" Target="../tags/tag234.xml"/><Relationship Id="rId35" Type="http://schemas.openxmlformats.org/officeDocument/2006/relationships/tags" Target="../tags/tag239.xml"/><Relationship Id="rId43" Type="http://schemas.openxmlformats.org/officeDocument/2006/relationships/tags" Target="../tags/tag247.xml"/><Relationship Id="rId48" Type="http://schemas.openxmlformats.org/officeDocument/2006/relationships/tags" Target="../tags/tag252.xml"/><Relationship Id="rId8" Type="http://schemas.openxmlformats.org/officeDocument/2006/relationships/tags" Target="../tags/tag212.xml"/><Relationship Id="rId51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0F331DA9-C237-4A75-99D9-6662D57810E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317847" y="213563"/>
            <a:ext cx="3754851" cy="5885968"/>
            <a:chOff x="595684" y="1261242"/>
            <a:chExt cx="6668463" cy="4352544"/>
          </a:xfrm>
        </p:grpSpPr>
        <p:sp>
          <p:nvSpPr>
            <p:cNvPr id="53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D02021B-E2F5-4376-B26C-1B14EBDE68D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656852"/>
              <a:ext cx="6668461" cy="39569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6B41F75-B9F6-4E20-A0B0-C6D28267EA2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6668461" cy="3971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5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01AB053-E8A1-4895-B57F-14829D7B2F14}"/>
                </a:ext>
              </a:extLst>
            </p:cNvPr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6841678" y="1488676"/>
              <a:ext cx="265016" cy="8334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757FDC9-E790-4E3F-8A3C-F649C4F0873F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6889626" y="1313927"/>
              <a:ext cx="174797" cy="7043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DCF5761-58FB-47E3-A7C1-5D85AAF2EC0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199224" y="1442445"/>
              <a:ext cx="4485001" cy="17580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58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4F467D4-3131-41FC-8084-6CB3018255EB}"/>
                </a:ext>
              </a:extLst>
            </p:cNvPr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2334419" y="1481046"/>
              <a:ext cx="166342" cy="986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9" name="Navigation Buttons">
              <a:extLst>
                <a:ext uri="{FF2B5EF4-FFF2-40B4-BE49-F238E27FC236}">
                  <a16:creationId xmlns:a16="http://schemas.microsoft.com/office/drawing/2014/main" id="{5D5C2024-A6FC-4067-B478-9B1CB1B6690D}"/>
                </a:ext>
              </a:extLst>
            </p:cNvPr>
            <p:cNvGrpSpPr/>
            <p:nvPr/>
          </p:nvGrpSpPr>
          <p:grpSpPr>
            <a:xfrm>
              <a:off x="819300" y="1466370"/>
              <a:ext cx="1139017" cy="127958"/>
              <a:chOff x="819300" y="1466370"/>
              <a:chExt cx="1139017" cy="127958"/>
            </a:xfrm>
          </p:grpSpPr>
          <p:sp>
            <p:nvSpPr>
              <p:cNvPr id="60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6120DD0F-A06C-4839-98CE-A1DE6A1A829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19300" y="1485740"/>
                <a:ext cx="270657" cy="8921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553A397-F7A5-460C-B023-B47FBFCDE8C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247840" y="1485741"/>
                <a:ext cx="270656" cy="8921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1BB4E83-12B5-44CE-8C0A-CDE0717C12F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76382" y="1466370"/>
                <a:ext cx="281935" cy="12795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0E6CE242-8D94-489A-A2B4-B43837CDE1D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085113" y="1231333"/>
            <a:ext cx="1828800" cy="1723028"/>
            <a:chOff x="595686" y="1184134"/>
            <a:chExt cx="1828800" cy="1723028"/>
          </a:xfrm>
        </p:grpSpPr>
        <p:sp>
          <p:nvSpPr>
            <p:cNvPr id="64" name="Panel" descr="&lt;Tags&gt;&lt;SMARTRESIZEANCHORS&gt;Absolute,Relative,Relative,Relative&lt;/SMARTRESIZEANCHORS&gt;&lt;/Tags&gt;">
              <a:extLst>
                <a:ext uri="{FF2B5EF4-FFF2-40B4-BE49-F238E27FC236}">
                  <a16:creationId xmlns:a16="http://schemas.microsoft.com/office/drawing/2014/main" id="{5EB59173-8B8A-4D9B-92D4-6956ED217B77}"/>
                </a:ext>
              </a:extLst>
            </p:cNvPr>
            <p:cNvSpPr/>
            <p:nvPr/>
          </p:nvSpPr>
          <p:spPr>
            <a:xfrm>
              <a:off x="595686" y="1261242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Label" descr="&lt;Tags&gt;&lt;SMARTRESIZEANCHORS&gt;Absolute,None,Absolute,None&lt;/SMARTRESIZEANCHORS&gt;&lt;/Tags&gt;">
              <a:extLst>
                <a:ext uri="{FF2B5EF4-FFF2-40B4-BE49-F238E27FC236}">
                  <a16:creationId xmlns:a16="http://schemas.microsoft.com/office/drawing/2014/main" id="{B0275439-56D1-4CFD-A0F3-B01F226F2833}"/>
                </a:ext>
              </a:extLst>
            </p:cNvPr>
            <p:cNvSpPr txBox="1"/>
            <p:nvPr/>
          </p:nvSpPr>
          <p:spPr>
            <a:xfrm>
              <a:off x="648509" y="1184134"/>
              <a:ext cx="610873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32202C7-C143-48FC-A9B9-266918641C21}"/>
              </a:ext>
            </a:extLst>
          </p:cNvPr>
          <p:cNvGrpSpPr/>
          <p:nvPr/>
        </p:nvGrpSpPr>
        <p:grpSpPr>
          <a:xfrm>
            <a:off x="5346850" y="1630122"/>
            <a:ext cx="1033200" cy="1236600"/>
            <a:chOff x="2830890" y="1770618"/>
            <a:chExt cx="1033200" cy="12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06C48737-1BFD-4500-BDEF-748E9FC5C5EE}"/>
                    </a:ext>
                  </a:extLst>
                </p14:cNvPr>
                <p14:cNvContentPartPr/>
                <p14:nvPr/>
              </p14:nvContentPartPr>
              <p14:xfrm>
                <a:off x="3161370" y="1770618"/>
                <a:ext cx="460080" cy="6721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06C48737-1BFD-4500-BDEF-748E9FC5C5E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52370" y="1761978"/>
                  <a:ext cx="4777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FF32B626-F293-47FA-B648-FD8082909A69}"/>
                    </a:ext>
                  </a:extLst>
                </p14:cNvPr>
                <p14:cNvContentPartPr/>
                <p14:nvPr/>
              </p14:nvContentPartPr>
              <p14:xfrm>
                <a:off x="2830890" y="2255898"/>
                <a:ext cx="1033200" cy="75132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FF32B626-F293-47FA-B648-FD8082909A6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22250" y="2246898"/>
                  <a:ext cx="1050840" cy="768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D49BCAC-F002-4654-9A14-EF984E368E92}"/>
              </a:ext>
            </a:extLst>
          </p:cNvPr>
          <p:cNvSpPr txBox="1"/>
          <p:nvPr/>
        </p:nvSpPr>
        <p:spPr>
          <a:xfrm>
            <a:off x="5085113" y="3352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체온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0517FB-A53A-426C-B083-A50D177B5BB4}"/>
              </a:ext>
            </a:extLst>
          </p:cNvPr>
          <p:cNvSpPr txBox="1"/>
          <p:nvPr/>
        </p:nvSpPr>
        <p:spPr>
          <a:xfrm>
            <a:off x="5085113" y="945931"/>
            <a:ext cx="105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</a:t>
            </a:r>
          </a:p>
        </p:txBody>
      </p:sp>
      <p:sp>
        <p:nvSpPr>
          <p:cNvPr id="83" name="Button">
            <a:extLst>
              <a:ext uri="{FF2B5EF4-FFF2-40B4-BE49-F238E27FC236}">
                <a16:creationId xmlns:a16="http://schemas.microsoft.com/office/drawing/2014/main" id="{79357ACE-9A2D-4DC6-81F1-F9DFE348F846}"/>
              </a:ext>
            </a:extLst>
          </p:cNvPr>
          <p:cNvSpPr>
            <a:spLocks/>
          </p:cNvSpPr>
          <p:nvPr/>
        </p:nvSpPr>
        <p:spPr bwMode="auto">
          <a:xfrm>
            <a:off x="4837461" y="4109932"/>
            <a:ext cx="270640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출석확인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DD7EBF-4D58-4E17-B8AD-19DEF0A74519}"/>
              </a:ext>
            </a:extLst>
          </p:cNvPr>
          <p:cNvSpPr txBox="1"/>
          <p:nvPr/>
        </p:nvSpPr>
        <p:spPr>
          <a:xfrm>
            <a:off x="429507" y="510805"/>
            <a:ext cx="1953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교육장 입장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클라이언트 관점</a:t>
            </a:r>
          </a:p>
        </p:txBody>
      </p:sp>
    </p:spTree>
    <p:extLst>
      <p:ext uri="{BB962C8B-B14F-4D97-AF65-F5344CB8AC3E}">
        <p14:creationId xmlns:p14="http://schemas.microsoft.com/office/powerpoint/2010/main" val="199751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B7844F00-173F-4DA6-B200-28923F033018}"/>
              </a:ext>
            </a:extLst>
          </p:cNvPr>
          <p:cNvGrpSpPr/>
          <p:nvPr/>
        </p:nvGrpSpPr>
        <p:grpSpPr>
          <a:xfrm>
            <a:off x="1810672" y="281000"/>
            <a:ext cx="3754851" cy="5885968"/>
            <a:chOff x="7133485" y="352719"/>
            <a:chExt cx="3754851" cy="5885968"/>
          </a:xfrm>
        </p:grpSpPr>
        <p:grpSp>
          <p:nvGrpSpPr>
            <p:cNvPr id="52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0F331DA9-C237-4A75-99D9-6662D57810E4}"/>
                </a:ext>
              </a:extLst>
            </p:cNvPr>
            <p:cNvGrpSpPr/>
            <p:nvPr>
              <p:custDataLst>
                <p:tags r:id="rId21"/>
              </p:custDataLst>
            </p:nvPr>
          </p:nvGrpSpPr>
          <p:grpSpPr>
            <a:xfrm>
              <a:off x="7133485" y="352719"/>
              <a:ext cx="3754851" cy="5885968"/>
              <a:chOff x="595684" y="1261242"/>
              <a:chExt cx="6668463" cy="4352544"/>
            </a:xfrm>
          </p:grpSpPr>
          <p:sp>
            <p:nvSpPr>
              <p:cNvPr id="53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CD02021B-E2F5-4376-B26C-1B14EBDE68D4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595684" y="1656852"/>
                <a:ext cx="6668461" cy="395693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6B41F75-B9F6-4E20-A0B0-C6D28267EA28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595686" y="1261242"/>
                <a:ext cx="6668461" cy="39715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55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01AB053-E8A1-4895-B57F-14829D7B2F14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6841678" y="1488676"/>
                <a:ext cx="265016" cy="83349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757FDC9-E790-4E3F-8A3C-F649C4F0873F}"/>
                  </a:ext>
                </a:extLst>
              </p:cNvPr>
              <p:cNvSpPr>
                <a:spLocks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889626" y="1313927"/>
                <a:ext cx="174797" cy="7043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DCF5761-58FB-47E3-A7C1-5D85AAF2EC0D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2199224" y="1442445"/>
                <a:ext cx="4485001" cy="17580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</a:p>
            </p:txBody>
          </p:sp>
          <p:sp>
            <p:nvSpPr>
              <p:cNvPr id="58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4F467D4-3131-41FC-8084-6CB3018255E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2334419" y="1481046"/>
                <a:ext cx="166342" cy="9861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9" name="Navigation Buttons">
                <a:extLst>
                  <a:ext uri="{FF2B5EF4-FFF2-40B4-BE49-F238E27FC236}">
                    <a16:creationId xmlns:a16="http://schemas.microsoft.com/office/drawing/2014/main" id="{5D5C2024-A6FC-4067-B478-9B1CB1B6690D}"/>
                  </a:ext>
                </a:extLst>
              </p:cNvPr>
              <p:cNvGrpSpPr/>
              <p:nvPr/>
            </p:nvGrpSpPr>
            <p:grpSpPr>
              <a:xfrm>
                <a:off x="819300" y="1466370"/>
                <a:ext cx="1139017" cy="127958"/>
                <a:chOff x="819300" y="1466370"/>
                <a:chExt cx="1139017" cy="127958"/>
              </a:xfrm>
            </p:grpSpPr>
            <p:sp>
              <p:nvSpPr>
                <p:cNvPr id="60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6120DD0F-A06C-4839-98CE-A1DE6A1A829F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819300" y="1485740"/>
                  <a:ext cx="270657" cy="8921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E553A397-F7A5-460C-B023-B47FBFCDE8C9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1247840" y="1485741"/>
                  <a:ext cx="270656" cy="89218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D1BB4E83-12B5-44CE-8C0A-CDE0717C12F8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1676382" y="1466370"/>
                  <a:ext cx="281935" cy="12795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63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0E6CE242-8D94-489A-A2B4-B43837CDE1DF}"/>
                </a:ext>
              </a:extLst>
            </p:cNvPr>
            <p:cNvGrpSpPr/>
            <p:nvPr>
              <p:custDataLst>
                <p:tags r:id="rId22"/>
              </p:custDataLst>
            </p:nvPr>
          </p:nvGrpSpPr>
          <p:grpSpPr>
            <a:xfrm>
              <a:off x="7900751" y="1370489"/>
              <a:ext cx="1828800" cy="1723028"/>
              <a:chOff x="595686" y="1184134"/>
              <a:chExt cx="1828800" cy="1723028"/>
            </a:xfrm>
          </p:grpSpPr>
          <p:sp>
            <p:nvSpPr>
              <p:cNvPr id="64" name="Panel" descr="&lt;Tags&gt;&lt;SMARTRESIZEANCHORS&gt;Absolute,Relative,Relative,Relative&lt;/SMARTRESIZEANCHORS&gt;&lt;/Tags&gt;">
                <a:extLst>
                  <a:ext uri="{FF2B5EF4-FFF2-40B4-BE49-F238E27FC236}">
                    <a16:creationId xmlns:a16="http://schemas.microsoft.com/office/drawing/2014/main" id="{5EB59173-8B8A-4D9B-92D4-6956ED217B77}"/>
                  </a:ext>
                </a:extLst>
              </p:cNvPr>
              <p:cNvSpPr/>
              <p:nvPr/>
            </p:nvSpPr>
            <p:spPr>
              <a:xfrm>
                <a:off x="595686" y="1261242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Label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B0275439-56D1-4CFD-A0F3-B01F226F2833}"/>
                  </a:ext>
                </a:extLst>
              </p:cNvPr>
              <p:cNvSpPr txBox="1"/>
              <p:nvPr/>
            </p:nvSpPr>
            <p:spPr>
              <a:xfrm>
                <a:off x="648509" y="1184134"/>
                <a:ext cx="610873" cy="15696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Group Box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532202C7-C143-48FC-A9B9-266918641C21}"/>
                </a:ext>
              </a:extLst>
            </p:cNvPr>
            <p:cNvGrpSpPr/>
            <p:nvPr/>
          </p:nvGrpSpPr>
          <p:grpSpPr>
            <a:xfrm>
              <a:off x="8162488" y="1769278"/>
              <a:ext cx="1033200" cy="1236600"/>
              <a:chOff x="2830890" y="1770618"/>
              <a:chExt cx="1033200" cy="1236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67" name="잉크 66">
                    <a:extLst>
                      <a:ext uri="{FF2B5EF4-FFF2-40B4-BE49-F238E27FC236}">
                        <a16:creationId xmlns:a16="http://schemas.microsoft.com/office/drawing/2014/main" id="{06C48737-1BFD-4500-BDEF-748E9FC5C5EE}"/>
                      </a:ext>
                    </a:extLst>
                  </p14:cNvPr>
                  <p14:cNvContentPartPr/>
                  <p14:nvPr/>
                </p14:nvContentPartPr>
                <p14:xfrm>
                  <a:off x="3161370" y="1770618"/>
                  <a:ext cx="460080" cy="672120"/>
                </p14:xfrm>
              </p:contentPart>
            </mc:Choice>
            <mc:Fallback xmlns="">
              <p:pic>
                <p:nvPicPr>
                  <p:cNvPr id="67" name="잉크 66">
                    <a:extLst>
                      <a:ext uri="{FF2B5EF4-FFF2-40B4-BE49-F238E27FC236}">
                        <a16:creationId xmlns:a16="http://schemas.microsoft.com/office/drawing/2014/main" id="{06C48737-1BFD-4500-BDEF-748E9FC5C5EE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152370" y="1761978"/>
                    <a:ext cx="477720" cy="68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8" name="잉크 67">
                    <a:extLst>
                      <a:ext uri="{FF2B5EF4-FFF2-40B4-BE49-F238E27FC236}">
                        <a16:creationId xmlns:a16="http://schemas.microsoft.com/office/drawing/2014/main" id="{FF32B626-F293-47FA-B648-FD8082909A69}"/>
                      </a:ext>
                    </a:extLst>
                  </p14:cNvPr>
                  <p14:cNvContentPartPr/>
                  <p14:nvPr/>
                </p14:nvContentPartPr>
                <p14:xfrm>
                  <a:off x="2830890" y="2255898"/>
                  <a:ext cx="1033200" cy="751320"/>
                </p14:xfrm>
              </p:contentPart>
            </mc:Choice>
            <mc:Fallback xmlns="">
              <p:pic>
                <p:nvPicPr>
                  <p:cNvPr id="68" name="잉크 67">
                    <a:extLst>
                      <a:ext uri="{FF2B5EF4-FFF2-40B4-BE49-F238E27FC236}">
                        <a16:creationId xmlns:a16="http://schemas.microsoft.com/office/drawing/2014/main" id="{FF32B626-F293-47FA-B648-FD8082909A69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2822250" y="2246898"/>
                    <a:ext cx="1050840" cy="768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  <a:extLst>
                <a:ext uri="{FF2B5EF4-FFF2-40B4-BE49-F238E27FC236}">
                  <a16:creationId xmlns:a16="http://schemas.microsoft.com/office/drawing/2014/main" id="{170D0A40-B2A4-49E4-8DBD-B91310D95EB2}"/>
                </a:ext>
              </a:extLst>
            </p:cNvPr>
            <p:cNvGrpSpPr/>
            <p:nvPr>
              <p:custDataLst>
                <p:tags r:id="rId23"/>
              </p:custDataLst>
            </p:nvPr>
          </p:nvGrpSpPr>
          <p:grpSpPr>
            <a:xfrm>
              <a:off x="7439387" y="3462199"/>
              <a:ext cx="3222246" cy="1507358"/>
              <a:chOff x="595686" y="1261242"/>
              <a:chExt cx="3222246" cy="1507358"/>
            </a:xfrm>
          </p:grpSpPr>
          <p:sp>
            <p:nvSpPr>
              <p:cNvPr id="70" name="Window Body">
                <a:extLst>
                  <a:ext uri="{FF2B5EF4-FFF2-40B4-BE49-F238E27FC236}">
                    <a16:creationId xmlns:a16="http://schemas.microsoft.com/office/drawing/2014/main" id="{44172B01-3CA3-41CE-A7FD-7416B315E4A9}"/>
                  </a:ext>
                </a:extLst>
              </p:cNvPr>
              <p:cNvSpPr/>
              <p:nvPr/>
            </p:nvSpPr>
            <p:spPr>
              <a:xfrm>
                <a:off x="595686" y="1498986"/>
                <a:ext cx="3222246" cy="126961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Text">
                <a:extLst>
                  <a:ext uri="{FF2B5EF4-FFF2-40B4-BE49-F238E27FC236}">
                    <a16:creationId xmlns:a16="http://schemas.microsoft.com/office/drawing/2014/main" id="{9630AFBF-36EF-4774-ADF7-11B8C6A76615}"/>
                  </a:ext>
                </a:extLst>
              </p:cNvPr>
              <p:cNvSpPr txBox="1"/>
              <p:nvPr/>
            </p:nvSpPr>
            <p:spPr>
              <a:xfrm>
                <a:off x="1335557" y="1635819"/>
                <a:ext cx="2294511" cy="688281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1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한정탁님</a:t>
                </a:r>
                <a:endParaRPr lang="en-US" altLang="ko-KR" sz="11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altLang="ko-KR" sz="11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39.8</a:t>
                </a:r>
                <a:r>
                  <a:rPr lang="ko-KR" altLang="en-US" sz="11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도</a:t>
                </a:r>
                <a:endParaRPr lang="en-US" altLang="ko-KR" sz="11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ko-KR" altLang="en-US" sz="11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출석완료했습니다</a:t>
                </a:r>
                <a:r>
                  <a:rPr lang="en-US" altLang="ko-KR" sz="11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en-US" altLang="ko-KR" sz="11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(21/06/24 09:00)</a:t>
                </a:r>
              </a:p>
              <a:p>
                <a:endParaRPr lang="en-US" sz="11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Title Bar">
                <a:extLst>
                  <a:ext uri="{FF2B5EF4-FFF2-40B4-BE49-F238E27FC236}">
                    <a16:creationId xmlns:a16="http://schemas.microsoft.com/office/drawing/2014/main" id="{31AB9686-8493-4820-92C4-76926446450C}"/>
                  </a:ext>
                </a:extLst>
              </p:cNvPr>
              <p:cNvSpPr/>
              <p:nvPr/>
            </p:nvSpPr>
            <p:spPr>
              <a:xfrm>
                <a:off x="595686" y="1261242"/>
                <a:ext cx="3222246" cy="23774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Alert</a:t>
                </a:r>
              </a:p>
            </p:txBody>
          </p:sp>
          <p:sp>
            <p:nvSpPr>
              <p:cNvPr id="73" name="Close Button">
                <a:extLst>
                  <a:ext uri="{FF2B5EF4-FFF2-40B4-BE49-F238E27FC236}">
                    <a16:creationId xmlns:a16="http://schemas.microsoft.com/office/drawing/2014/main" id="{8EBA21C9-9691-4059-8850-1C8ED8E20F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7048" y="1332489"/>
                <a:ext cx="98425" cy="95250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4" name="Icons">
                <a:extLst>
                  <a:ext uri="{FF2B5EF4-FFF2-40B4-BE49-F238E27FC236}">
                    <a16:creationId xmlns:a16="http://schemas.microsoft.com/office/drawing/2014/main" id="{535FA44C-F119-4CB6-8390-04D7502679A9}"/>
                  </a:ext>
                </a:extLst>
              </p:cNvPr>
              <p:cNvGrpSpPr/>
              <p:nvPr/>
            </p:nvGrpSpPr>
            <p:grpSpPr>
              <a:xfrm>
                <a:off x="773534" y="1669713"/>
                <a:ext cx="457200" cy="396875"/>
                <a:chOff x="773534" y="1669713"/>
                <a:chExt cx="457200" cy="396875"/>
              </a:xfrm>
            </p:grpSpPr>
            <p:sp>
              <p:nvSpPr>
                <p:cNvPr id="79" name="Info Icon">
                  <a:extLst>
                    <a:ext uri="{FF2B5EF4-FFF2-40B4-BE49-F238E27FC236}">
                      <a16:creationId xmlns:a16="http://schemas.microsoft.com/office/drawing/2014/main" id="{7FAB17BB-DC8D-4E99-8773-DC233BB53F6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3697" y="1670507"/>
                  <a:ext cx="396875" cy="395287"/>
                </a:xfrm>
                <a:custGeom>
                  <a:avLst/>
                  <a:gdLst>
                    <a:gd name="T0" fmla="*/ 550 w 1101"/>
                    <a:gd name="T1" fmla="*/ 231 h 1101"/>
                    <a:gd name="T2" fmla="*/ 480 w 1101"/>
                    <a:gd name="T3" fmla="*/ 301 h 1101"/>
                    <a:gd name="T4" fmla="*/ 550 w 1101"/>
                    <a:gd name="T5" fmla="*/ 372 h 1101"/>
                    <a:gd name="T6" fmla="*/ 621 w 1101"/>
                    <a:gd name="T7" fmla="*/ 301 h 1101"/>
                    <a:gd name="T8" fmla="*/ 550 w 1101"/>
                    <a:gd name="T9" fmla="*/ 231 h 1101"/>
                    <a:gd name="T10" fmla="*/ 494 w 1101"/>
                    <a:gd name="T11" fmla="*/ 455 h 1101"/>
                    <a:gd name="T12" fmla="*/ 494 w 1101"/>
                    <a:gd name="T13" fmla="*/ 851 h 1101"/>
                    <a:gd name="T14" fmla="*/ 607 w 1101"/>
                    <a:gd name="T15" fmla="*/ 851 h 1101"/>
                    <a:gd name="T16" fmla="*/ 607 w 1101"/>
                    <a:gd name="T17" fmla="*/ 455 h 1101"/>
                    <a:gd name="T18" fmla="*/ 494 w 1101"/>
                    <a:gd name="T19" fmla="*/ 455 h 1101"/>
                    <a:gd name="T20" fmla="*/ 1101 w 1101"/>
                    <a:gd name="T21" fmla="*/ 551 h 1101"/>
                    <a:gd name="T22" fmla="*/ 550 w 1101"/>
                    <a:gd name="T23" fmla="*/ 1101 h 1101"/>
                    <a:gd name="T24" fmla="*/ 0 w 1101"/>
                    <a:gd name="T25" fmla="*/ 551 h 1101"/>
                    <a:gd name="T26" fmla="*/ 550 w 1101"/>
                    <a:gd name="T27" fmla="*/ 0 h 1101"/>
                    <a:gd name="T28" fmla="*/ 1101 w 1101"/>
                    <a:gd name="T29" fmla="*/ 551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01" h="1101">
                      <a:moveTo>
                        <a:pt x="550" y="231"/>
                      </a:moveTo>
                      <a:cubicBezTo>
                        <a:pt x="511" y="231"/>
                        <a:pt x="480" y="262"/>
                        <a:pt x="480" y="301"/>
                      </a:cubicBezTo>
                      <a:cubicBezTo>
                        <a:pt x="480" y="340"/>
                        <a:pt x="511" y="372"/>
                        <a:pt x="550" y="372"/>
                      </a:cubicBezTo>
                      <a:cubicBezTo>
                        <a:pt x="589" y="372"/>
                        <a:pt x="621" y="340"/>
                        <a:pt x="621" y="301"/>
                      </a:cubicBezTo>
                      <a:cubicBezTo>
                        <a:pt x="621" y="262"/>
                        <a:pt x="589" y="231"/>
                        <a:pt x="550" y="231"/>
                      </a:cubicBezTo>
                      <a:close/>
                      <a:moveTo>
                        <a:pt x="494" y="455"/>
                      </a:moveTo>
                      <a:lnTo>
                        <a:pt x="494" y="851"/>
                      </a:lnTo>
                      <a:lnTo>
                        <a:pt x="607" y="851"/>
                      </a:lnTo>
                      <a:lnTo>
                        <a:pt x="607" y="455"/>
                      </a:lnTo>
                      <a:lnTo>
                        <a:pt x="494" y="455"/>
                      </a:lnTo>
                      <a:close/>
                      <a:moveTo>
                        <a:pt x="1101" y="551"/>
                      </a:moveTo>
                      <a:cubicBezTo>
                        <a:pt x="1101" y="855"/>
                        <a:pt x="854" y="1101"/>
                        <a:pt x="550" y="1101"/>
                      </a:cubicBezTo>
                      <a:cubicBezTo>
                        <a:pt x="247" y="1101"/>
                        <a:pt x="0" y="855"/>
                        <a:pt x="0" y="551"/>
                      </a:cubicBezTo>
                      <a:cubicBezTo>
                        <a:pt x="0" y="247"/>
                        <a:pt x="247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0" name="Warning Icon" hidden="1">
                  <a:extLst>
                    <a:ext uri="{FF2B5EF4-FFF2-40B4-BE49-F238E27FC236}">
                      <a16:creationId xmlns:a16="http://schemas.microsoft.com/office/drawing/2014/main" id="{4A625202-A76E-4627-AB92-69E82A145A7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3534" y="1670507"/>
                  <a:ext cx="457200" cy="395287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1" name="Error Icon" hidden="1">
                  <a:extLst>
                    <a:ext uri="{FF2B5EF4-FFF2-40B4-BE49-F238E27FC236}">
                      <a16:creationId xmlns:a16="http://schemas.microsoft.com/office/drawing/2014/main" id="{BD972885-EF79-47A3-BDCA-586AB0A64E1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2903" y="1670507"/>
                  <a:ext cx="398463" cy="395287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Question Icon" hidden="1">
                  <a:extLst>
                    <a:ext uri="{FF2B5EF4-FFF2-40B4-BE49-F238E27FC236}">
                      <a16:creationId xmlns:a16="http://schemas.microsoft.com/office/drawing/2014/main" id="{0E3AFA29-E2F9-4574-981E-699D8FF1F7D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2903" y="1669713"/>
                  <a:ext cx="398463" cy="396875"/>
                </a:xfrm>
                <a:custGeom>
                  <a:avLst/>
                  <a:gdLst>
                    <a:gd name="T0" fmla="*/ 1101 w 1101"/>
                    <a:gd name="T1" fmla="*/ 551 h 1101"/>
                    <a:gd name="T2" fmla="*/ 550 w 1101"/>
                    <a:gd name="T3" fmla="*/ 1101 h 1101"/>
                    <a:gd name="T4" fmla="*/ 0 w 1101"/>
                    <a:gd name="T5" fmla="*/ 551 h 1101"/>
                    <a:gd name="T6" fmla="*/ 550 w 1101"/>
                    <a:gd name="T7" fmla="*/ 0 h 1101"/>
                    <a:gd name="T8" fmla="*/ 1101 w 1101"/>
                    <a:gd name="T9" fmla="*/ 551 h 1101"/>
                    <a:gd name="T10" fmla="*/ 596 w 1101"/>
                    <a:gd name="T11" fmla="*/ 685 h 1101"/>
                    <a:gd name="T12" fmla="*/ 509 w 1101"/>
                    <a:gd name="T13" fmla="*/ 685 h 1101"/>
                    <a:gd name="T14" fmla="*/ 509 w 1101"/>
                    <a:gd name="T15" fmla="*/ 625 h 1101"/>
                    <a:gd name="T16" fmla="*/ 521 w 1101"/>
                    <a:gd name="T17" fmla="*/ 577 h 1101"/>
                    <a:gd name="T18" fmla="*/ 575 w 1101"/>
                    <a:gd name="T19" fmla="*/ 527 h 1101"/>
                    <a:gd name="T20" fmla="*/ 638 w 1101"/>
                    <a:gd name="T21" fmla="*/ 424 h 1101"/>
                    <a:gd name="T22" fmla="*/ 614 w 1101"/>
                    <a:gd name="T23" fmla="*/ 359 h 1101"/>
                    <a:gd name="T24" fmla="*/ 549 w 1101"/>
                    <a:gd name="T25" fmla="*/ 334 h 1101"/>
                    <a:gd name="T26" fmla="*/ 440 w 1101"/>
                    <a:gd name="T27" fmla="*/ 462 h 1101"/>
                    <a:gd name="T28" fmla="*/ 343 w 1101"/>
                    <a:gd name="T29" fmla="*/ 445 h 1101"/>
                    <a:gd name="T30" fmla="*/ 413 w 1101"/>
                    <a:gd name="T31" fmla="*/ 295 h 1101"/>
                    <a:gd name="T32" fmla="*/ 561 w 1101"/>
                    <a:gd name="T33" fmla="*/ 241 h 1101"/>
                    <a:gd name="T34" fmla="*/ 702 w 1101"/>
                    <a:gd name="T35" fmla="*/ 291 h 1101"/>
                    <a:gd name="T36" fmla="*/ 758 w 1101"/>
                    <a:gd name="T37" fmla="*/ 418 h 1101"/>
                    <a:gd name="T38" fmla="*/ 743 w 1101"/>
                    <a:gd name="T39" fmla="*/ 489 h 1101"/>
                    <a:gd name="T40" fmla="*/ 707 w 1101"/>
                    <a:gd name="T41" fmla="*/ 541 h 1101"/>
                    <a:gd name="T42" fmla="*/ 624 w 1101"/>
                    <a:gd name="T43" fmla="*/ 606 h 1101"/>
                    <a:gd name="T44" fmla="*/ 601 w 1101"/>
                    <a:gd name="T45" fmla="*/ 632 h 1101"/>
                    <a:gd name="T46" fmla="*/ 596 w 1101"/>
                    <a:gd name="T47" fmla="*/ 685 h 1101"/>
                    <a:gd name="T48" fmla="*/ 614 w 1101"/>
                    <a:gd name="T49" fmla="*/ 749 h 1101"/>
                    <a:gd name="T50" fmla="*/ 614 w 1101"/>
                    <a:gd name="T51" fmla="*/ 861 h 1101"/>
                    <a:gd name="T52" fmla="*/ 509 w 1101"/>
                    <a:gd name="T53" fmla="*/ 861 h 1101"/>
                    <a:gd name="T54" fmla="*/ 509 w 1101"/>
                    <a:gd name="T55" fmla="*/ 749 h 1101"/>
                    <a:gd name="T56" fmla="*/ 614 w 1101"/>
                    <a:gd name="T57" fmla="*/ 74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01" h="1101">
                      <a:moveTo>
                        <a:pt x="1101" y="551"/>
                      </a:moveTo>
                      <a:cubicBezTo>
                        <a:pt x="1101" y="854"/>
                        <a:pt x="854" y="1101"/>
                        <a:pt x="550" y="1101"/>
                      </a:cubicBezTo>
                      <a:cubicBezTo>
                        <a:pt x="246" y="1101"/>
                        <a:pt x="0" y="854"/>
                        <a:pt x="0" y="551"/>
                      </a:cubicBezTo>
                      <a:cubicBezTo>
                        <a:pt x="0" y="247"/>
                        <a:pt x="246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  <a:moveTo>
                        <a:pt x="596" y="685"/>
                      </a:moveTo>
                      <a:lnTo>
                        <a:pt x="509" y="685"/>
                      </a:lnTo>
                      <a:lnTo>
                        <a:pt x="509" y="625"/>
                      </a:lnTo>
                      <a:cubicBezTo>
                        <a:pt x="509" y="605"/>
                        <a:pt x="513" y="589"/>
                        <a:pt x="521" y="577"/>
                      </a:cubicBezTo>
                      <a:cubicBezTo>
                        <a:pt x="529" y="565"/>
                        <a:pt x="547" y="549"/>
                        <a:pt x="575" y="527"/>
                      </a:cubicBezTo>
                      <a:cubicBezTo>
                        <a:pt x="617" y="495"/>
                        <a:pt x="638" y="460"/>
                        <a:pt x="638" y="424"/>
                      </a:cubicBezTo>
                      <a:cubicBezTo>
                        <a:pt x="638" y="397"/>
                        <a:pt x="630" y="375"/>
                        <a:pt x="614" y="359"/>
                      </a:cubicBezTo>
                      <a:cubicBezTo>
                        <a:pt x="597" y="343"/>
                        <a:pt x="576" y="334"/>
                        <a:pt x="549" y="334"/>
                      </a:cubicBezTo>
                      <a:cubicBezTo>
                        <a:pt x="488" y="334"/>
                        <a:pt x="451" y="377"/>
                        <a:pt x="440" y="462"/>
                      </a:cubicBezTo>
                      <a:lnTo>
                        <a:pt x="343" y="445"/>
                      </a:lnTo>
                      <a:cubicBezTo>
                        <a:pt x="349" y="381"/>
                        <a:pt x="372" y="331"/>
                        <a:pt x="413" y="295"/>
                      </a:cubicBezTo>
                      <a:cubicBezTo>
                        <a:pt x="454" y="259"/>
                        <a:pt x="503" y="241"/>
                        <a:pt x="561" y="241"/>
                      </a:cubicBezTo>
                      <a:cubicBezTo>
                        <a:pt x="618" y="241"/>
                        <a:pt x="665" y="257"/>
                        <a:pt x="702" y="291"/>
                      </a:cubicBezTo>
                      <a:cubicBezTo>
                        <a:pt x="739" y="325"/>
                        <a:pt x="758" y="367"/>
                        <a:pt x="758" y="418"/>
                      </a:cubicBezTo>
                      <a:cubicBezTo>
                        <a:pt x="758" y="443"/>
                        <a:pt x="753" y="467"/>
                        <a:pt x="743" y="489"/>
                      </a:cubicBezTo>
                      <a:cubicBezTo>
                        <a:pt x="732" y="512"/>
                        <a:pt x="721" y="529"/>
                        <a:pt x="707" y="541"/>
                      </a:cubicBezTo>
                      <a:cubicBezTo>
                        <a:pt x="694" y="554"/>
                        <a:pt x="667" y="575"/>
                        <a:pt x="624" y="606"/>
                      </a:cubicBezTo>
                      <a:cubicBezTo>
                        <a:pt x="612" y="615"/>
                        <a:pt x="605" y="624"/>
                        <a:pt x="601" y="632"/>
                      </a:cubicBezTo>
                      <a:cubicBezTo>
                        <a:pt x="598" y="640"/>
                        <a:pt x="596" y="658"/>
                        <a:pt x="596" y="685"/>
                      </a:cubicBezTo>
                      <a:close/>
                      <a:moveTo>
                        <a:pt x="614" y="749"/>
                      </a:moveTo>
                      <a:lnTo>
                        <a:pt x="614" y="861"/>
                      </a:lnTo>
                      <a:lnTo>
                        <a:pt x="509" y="861"/>
                      </a:lnTo>
                      <a:lnTo>
                        <a:pt x="509" y="749"/>
                      </a:lnTo>
                      <a:lnTo>
                        <a:pt x="614" y="749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75" name="Buttons">
                <a:extLst>
                  <a:ext uri="{FF2B5EF4-FFF2-40B4-BE49-F238E27FC236}">
                    <a16:creationId xmlns:a16="http://schemas.microsoft.com/office/drawing/2014/main" id="{3E6267ED-DC96-4D2D-A143-0BD4448B7053}"/>
                  </a:ext>
                </a:extLst>
              </p:cNvPr>
              <p:cNvGrpSpPr/>
              <p:nvPr/>
            </p:nvGrpSpPr>
            <p:grpSpPr>
              <a:xfrm>
                <a:off x="1538287" y="2386471"/>
                <a:ext cx="1377404" cy="289552"/>
                <a:chOff x="1538287" y="2386471"/>
                <a:chExt cx="1377404" cy="289552"/>
              </a:xfrm>
            </p:grpSpPr>
            <p:sp>
              <p:nvSpPr>
                <p:cNvPr id="76" name="Button 1">
                  <a:extLst>
                    <a:ext uri="{FF2B5EF4-FFF2-40B4-BE49-F238E27FC236}">
                      <a16:creationId xmlns:a16="http://schemas.microsoft.com/office/drawing/2014/main" id="{35D4DA77-E152-4A64-B77D-B9C8972CEA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5294" y="2435639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OK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7" name="Button 2" hidden="1">
                  <a:extLst>
                    <a:ext uri="{FF2B5EF4-FFF2-40B4-BE49-F238E27FC236}">
                      <a16:creationId xmlns:a16="http://schemas.microsoft.com/office/drawing/2014/main" id="{C0E98A18-A9D3-4222-92A3-4CB6B34589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52662" y="2386471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Cancel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Button 3" hidden="1">
                  <a:extLst>
                    <a:ext uri="{FF2B5EF4-FFF2-40B4-BE49-F238E27FC236}">
                      <a16:creationId xmlns:a16="http://schemas.microsoft.com/office/drawing/2014/main" id="{220705F7-DF1A-48EF-8C3D-45681016C6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8287" y="2386471"/>
                  <a:ext cx="663029" cy="240384"/>
                </a:xfrm>
                <a:prstGeom prst="roundRect">
                  <a:avLst>
                    <a:gd name="adj" fmla="val 8776"/>
                  </a:avLst>
                </a:prstGeom>
                <a:solidFill>
                  <a:srgbClr val="FFFFFF"/>
                </a:solidFill>
                <a:ln w="6350" cap="flat" cmpd="sng" algn="ctr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Abort</a:t>
                  </a:r>
                  <a:endParaRPr lang="en-US" sz="900" dirty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5AE61F2-1D37-45B9-A72A-2222D667A094}"/>
              </a:ext>
            </a:extLst>
          </p:cNvPr>
          <p:cNvSpPr txBox="1"/>
          <p:nvPr/>
        </p:nvSpPr>
        <p:spPr>
          <a:xfrm>
            <a:off x="-3337" y="464295"/>
            <a:ext cx="1953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교육장 입장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클라이언트 관점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9265589-F555-401C-AD77-CE8FD1BDA349}"/>
              </a:ext>
            </a:extLst>
          </p:cNvPr>
          <p:cNvGrpSpPr/>
          <p:nvPr/>
        </p:nvGrpSpPr>
        <p:grpSpPr>
          <a:xfrm>
            <a:off x="7005061" y="304676"/>
            <a:ext cx="3754851" cy="5885968"/>
            <a:chOff x="1801733" y="348158"/>
            <a:chExt cx="3754851" cy="5885968"/>
          </a:xfrm>
        </p:grpSpPr>
        <p:grpSp>
          <p:nvGrpSpPr>
            <p:cNvPr id="4" name="Browser" descr="&lt;SmartSettings&gt;&lt;SmartResize enabled=&quot;True&quot; minWidth=&quot;140&quot; minHeight=&quot;50&quot; /&gt;&lt;/SmartSettings&gt;">
              <a:extLst>
                <a:ext uri="{FF2B5EF4-FFF2-40B4-BE49-F238E27FC236}">
                  <a16:creationId xmlns:a16="http://schemas.microsoft.com/office/drawing/2014/main" id="{1E41EC50-17E1-4148-909B-34B69417401D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1801733" y="348158"/>
              <a:ext cx="3754851" cy="5885968"/>
              <a:chOff x="595684" y="1261242"/>
              <a:chExt cx="6668463" cy="4352544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B44E3B33-B533-4CF0-83EA-E25A4CD3A8CD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595684" y="1656852"/>
                <a:ext cx="6668461" cy="395693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493AAEE5-8087-4EB9-9F2E-FB940D5C01E6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595686" y="1261242"/>
                <a:ext cx="6668461" cy="39715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D657B287-119E-4233-93AE-BEDF84B6FE5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841678" y="1488676"/>
                <a:ext cx="265016" cy="83349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3AE1481-FB90-4694-9F92-8796CE1C964B}"/>
                  </a:ext>
                </a:extLst>
              </p:cNvPr>
              <p:cNvSpPr>
                <a:spLocks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889626" y="1313927"/>
                <a:ext cx="174797" cy="70435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467E8DD2-0BE0-43E2-970F-6472A18699A1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2199224" y="1442445"/>
                <a:ext cx="4485001" cy="17580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2AC0664F-9EE7-4533-8E8F-E1182D850DDA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334419" y="1481046"/>
                <a:ext cx="166342" cy="98610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1" name="Navigation Buttons">
                <a:extLst>
                  <a:ext uri="{FF2B5EF4-FFF2-40B4-BE49-F238E27FC236}">
                    <a16:creationId xmlns:a16="http://schemas.microsoft.com/office/drawing/2014/main" id="{3DF1BF2A-38A7-41C2-84FC-9DF9D4A063BD}"/>
                  </a:ext>
                </a:extLst>
              </p:cNvPr>
              <p:cNvGrpSpPr/>
              <p:nvPr/>
            </p:nvGrpSpPr>
            <p:grpSpPr>
              <a:xfrm>
                <a:off x="819300" y="1466370"/>
                <a:ext cx="1139017" cy="127958"/>
                <a:chOff x="819300" y="1466370"/>
                <a:chExt cx="1139017" cy="127958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274C3604-BD38-4556-81EF-E0483A3D9932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819300" y="1485740"/>
                  <a:ext cx="270657" cy="89219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83C9913D-F44E-4F0F-9F5E-7C9E9C6F8595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1247840" y="1485741"/>
                  <a:ext cx="270656" cy="89218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1C7B4071-2C60-4E06-898E-2E6E2AAD5AAB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1676382" y="1466370"/>
                  <a:ext cx="281935" cy="127958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31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68126093-A403-4853-A78D-46EFA996F12E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2569153" y="1371829"/>
              <a:ext cx="1828800" cy="1723028"/>
              <a:chOff x="595686" y="1184134"/>
              <a:chExt cx="1828800" cy="1723028"/>
            </a:xfrm>
          </p:grpSpPr>
          <p:sp>
            <p:nvSpPr>
              <p:cNvPr id="32" name="Panel" descr="&lt;Tags&gt;&lt;SMARTRESIZEANCHORS&gt;Absolute,Relative,Relative,Relative&lt;/SMARTRESIZEANCHORS&gt;&lt;/Tags&gt;">
                <a:extLst>
                  <a:ext uri="{FF2B5EF4-FFF2-40B4-BE49-F238E27FC236}">
                    <a16:creationId xmlns:a16="http://schemas.microsoft.com/office/drawing/2014/main" id="{ED779C2E-FABC-4ADA-818A-DB1C993E9CD8}"/>
                  </a:ext>
                </a:extLst>
              </p:cNvPr>
              <p:cNvSpPr/>
              <p:nvPr/>
            </p:nvSpPr>
            <p:spPr>
              <a:xfrm>
                <a:off x="595686" y="1261242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Label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E8E0ACE8-8515-4EC8-A6BE-26B5354423B9}"/>
                  </a:ext>
                </a:extLst>
              </p:cNvPr>
              <p:cNvSpPr txBox="1"/>
              <p:nvPr/>
            </p:nvSpPr>
            <p:spPr>
              <a:xfrm>
                <a:off x="648509" y="1184134"/>
                <a:ext cx="610873" cy="15696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Group Box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2825AEB-5C37-408B-A8E3-54E8C8F9DFD9}"/>
                </a:ext>
              </a:extLst>
            </p:cNvPr>
            <p:cNvGrpSpPr/>
            <p:nvPr/>
          </p:nvGrpSpPr>
          <p:grpSpPr>
            <a:xfrm>
              <a:off x="2830890" y="1770618"/>
              <a:ext cx="1033200" cy="1236600"/>
              <a:chOff x="2830890" y="1770618"/>
              <a:chExt cx="1033200" cy="1236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5" name="잉크 34">
                    <a:extLst>
                      <a:ext uri="{FF2B5EF4-FFF2-40B4-BE49-F238E27FC236}">
                        <a16:creationId xmlns:a16="http://schemas.microsoft.com/office/drawing/2014/main" id="{BCAB372E-A31F-45B4-A906-2F769A291219}"/>
                      </a:ext>
                    </a:extLst>
                  </p14:cNvPr>
                  <p14:cNvContentPartPr/>
                  <p14:nvPr/>
                </p14:nvContentPartPr>
                <p14:xfrm>
                  <a:off x="3161370" y="1770618"/>
                  <a:ext cx="460080" cy="672120"/>
                </p14:xfrm>
              </p:contentPart>
            </mc:Choice>
            <mc:Fallback xmlns="">
              <p:pic>
                <p:nvPicPr>
                  <p:cNvPr id="35" name="잉크 34">
                    <a:extLst>
                      <a:ext uri="{FF2B5EF4-FFF2-40B4-BE49-F238E27FC236}">
                        <a16:creationId xmlns:a16="http://schemas.microsoft.com/office/drawing/2014/main" id="{BCAB372E-A31F-45B4-A906-2F769A291219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152370" y="1761978"/>
                    <a:ext cx="477720" cy="68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36" name="잉크 35">
                    <a:extLst>
                      <a:ext uri="{FF2B5EF4-FFF2-40B4-BE49-F238E27FC236}">
                        <a16:creationId xmlns:a16="http://schemas.microsoft.com/office/drawing/2014/main" id="{EFF28CF8-9E1D-453E-8151-451DD8DD716A}"/>
                      </a:ext>
                    </a:extLst>
                  </p14:cNvPr>
                  <p14:cNvContentPartPr/>
                  <p14:nvPr/>
                </p14:nvContentPartPr>
                <p14:xfrm>
                  <a:off x="2830890" y="2255898"/>
                  <a:ext cx="1033200" cy="751320"/>
                </p14:xfrm>
              </p:contentPart>
            </mc:Choice>
            <mc:Fallback xmlns="">
              <p:pic>
                <p:nvPicPr>
                  <p:cNvPr id="36" name="잉크 35">
                    <a:extLst>
                      <a:ext uri="{FF2B5EF4-FFF2-40B4-BE49-F238E27FC236}">
                        <a16:creationId xmlns:a16="http://schemas.microsoft.com/office/drawing/2014/main" id="{EFF28CF8-9E1D-453E-8151-451DD8DD716A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2822250" y="2246898"/>
                    <a:ext cx="1050840" cy="768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90" name="Button">
              <a:extLst>
                <a:ext uri="{FF2B5EF4-FFF2-40B4-BE49-F238E27FC236}">
                  <a16:creationId xmlns:a16="http://schemas.microsoft.com/office/drawing/2014/main" id="{25E1CDEB-5502-4F0A-984D-00B532573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4380" y="5121299"/>
              <a:ext cx="1828799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출석 입력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7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45010D33-C4D5-4626-913B-C99914C0C0E1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2553721" y="3218595"/>
              <a:ext cx="1912883" cy="420810"/>
              <a:chOff x="595686" y="1184134"/>
              <a:chExt cx="1828800" cy="2015174"/>
            </a:xfrm>
          </p:grpSpPr>
          <p:sp>
            <p:nvSpPr>
              <p:cNvPr id="98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0E394B27-D3C1-433C-AD71-47FCE0DD652F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595686" y="1553389"/>
                <a:ext cx="1828800" cy="164591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6ADAE74-F6DE-4443-A404-E5324DB0E256}"/>
                  </a:ext>
                </a:extLst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646187" y="1184134"/>
                <a:ext cx="291306" cy="751678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이름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0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43B78D11-EE4D-465D-A1D3-E8BEB1115B00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2553720" y="3760711"/>
              <a:ext cx="1912883" cy="420810"/>
              <a:chOff x="595686" y="1184134"/>
              <a:chExt cx="1828800" cy="2015174"/>
            </a:xfrm>
          </p:grpSpPr>
          <p:sp>
            <p:nvSpPr>
              <p:cNvPr id="101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FDABD3F5-0D4D-492B-9BF7-5A2D3F67F0EC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595686" y="1553389"/>
                <a:ext cx="1828800" cy="164591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2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5D3867F-31F5-44BF-9087-3ED9C539E252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646187" y="1184134"/>
                <a:ext cx="291306" cy="751678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체온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3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4E4F3C84-3AE1-4EA0-ABB9-F0E2BB9BB0B1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2553720" y="4266751"/>
              <a:ext cx="1912883" cy="420810"/>
              <a:chOff x="595686" y="1184134"/>
              <a:chExt cx="1828800" cy="2015174"/>
            </a:xfrm>
          </p:grpSpPr>
          <p:sp>
            <p:nvSpPr>
              <p:cNvPr id="104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B58B04D5-382B-4F9A-879C-60FCCE6A1526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553389"/>
                <a:ext cx="1828800" cy="164591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55E3F95-1B14-42A5-ADC5-31D48326C147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46187" y="1184134"/>
                <a:ext cx="291306" cy="751678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일시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111B357-EA71-4A21-A6D8-7D0DBAB667CA}"/>
              </a:ext>
            </a:extLst>
          </p:cNvPr>
          <p:cNvSpPr txBox="1"/>
          <p:nvPr/>
        </p:nvSpPr>
        <p:spPr>
          <a:xfrm>
            <a:off x="8302765" y="3246688"/>
            <a:ext cx="1159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A9E9CEF-E7D3-4F16-BC00-8611ECDE238A}"/>
              </a:ext>
            </a:extLst>
          </p:cNvPr>
          <p:cNvSpPr txBox="1"/>
          <p:nvPr/>
        </p:nvSpPr>
        <p:spPr>
          <a:xfrm>
            <a:off x="8286836" y="3809650"/>
            <a:ext cx="1159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36.5</a:t>
            </a:r>
            <a:endParaRPr lang="ko-KR" alt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7CF476-5FAB-4411-AD27-DE3237B62DEF}"/>
              </a:ext>
            </a:extLst>
          </p:cNvPr>
          <p:cNvSpPr txBox="1"/>
          <p:nvPr/>
        </p:nvSpPr>
        <p:spPr>
          <a:xfrm>
            <a:off x="8339659" y="4333728"/>
            <a:ext cx="1159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2021-06-24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890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B6A20F5-724A-48B5-8F74-C46F3003D578}"/>
              </a:ext>
            </a:extLst>
          </p:cNvPr>
          <p:cNvSpPr/>
          <p:nvPr/>
        </p:nvSpPr>
        <p:spPr>
          <a:xfrm>
            <a:off x="5228155" y="3080372"/>
            <a:ext cx="1311332" cy="69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35D92-0DC5-4C11-8E6B-B9AA0099A529}"/>
              </a:ext>
            </a:extLst>
          </p:cNvPr>
          <p:cNvSpPr txBox="1"/>
          <p:nvPr/>
        </p:nvSpPr>
        <p:spPr>
          <a:xfrm>
            <a:off x="4245341" y="559154"/>
            <a:ext cx="2949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출석정보 웹서버에 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얼굴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이름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체온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일시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69" name="Oval">
            <a:extLst>
              <a:ext uri="{FF2B5EF4-FFF2-40B4-BE49-F238E27FC236}">
                <a16:creationId xmlns:a16="http://schemas.microsoft.com/office/drawing/2014/main" id="{9EC4537C-9AE4-4023-A621-3022E43BCBF2}"/>
              </a:ext>
            </a:extLst>
          </p:cNvPr>
          <p:cNvSpPr/>
          <p:nvPr/>
        </p:nvSpPr>
        <p:spPr>
          <a:xfrm>
            <a:off x="773952" y="1819661"/>
            <a:ext cx="3296219" cy="3296219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Oval">
            <a:extLst>
              <a:ext uri="{FF2B5EF4-FFF2-40B4-BE49-F238E27FC236}">
                <a16:creationId xmlns:a16="http://schemas.microsoft.com/office/drawing/2014/main" id="{6A51D201-B4CC-4C14-BE42-CAFBCC3A081C}"/>
              </a:ext>
            </a:extLst>
          </p:cNvPr>
          <p:cNvSpPr/>
          <p:nvPr/>
        </p:nvSpPr>
        <p:spPr>
          <a:xfrm>
            <a:off x="7370161" y="1819661"/>
            <a:ext cx="3296219" cy="3296219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226A8-F7DA-4AC3-B16E-CCDF5C7AC01B}"/>
              </a:ext>
            </a:extLst>
          </p:cNvPr>
          <p:cNvSpPr txBox="1"/>
          <p:nvPr/>
        </p:nvSpPr>
        <p:spPr>
          <a:xfrm>
            <a:off x="1687214" y="3253664"/>
            <a:ext cx="172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클라이언트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96545F6-DC3D-448E-BB94-2148BE82F784}"/>
              </a:ext>
            </a:extLst>
          </p:cNvPr>
          <p:cNvSpPr txBox="1"/>
          <p:nvPr/>
        </p:nvSpPr>
        <p:spPr>
          <a:xfrm>
            <a:off x="8663355" y="3179322"/>
            <a:ext cx="70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08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603E9474-F589-4DE5-A51B-7943AD296C5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01886" y="354059"/>
            <a:ext cx="8768981" cy="5885968"/>
            <a:chOff x="595683" y="1261242"/>
            <a:chExt cx="6668465" cy="4352544"/>
          </a:xfrm>
        </p:grpSpPr>
        <p:sp>
          <p:nvSpPr>
            <p:cNvPr id="3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9764CE5-D90D-49B8-B8F7-B49BFDEF4534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595683" y="1656852"/>
              <a:ext cx="6668462" cy="39569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5621234-578C-4FC8-9D25-2603C8979043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595684" y="1261242"/>
              <a:ext cx="6668464" cy="3971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021C568-2F33-4854-AD4C-A91106CB9CF8}"/>
                </a:ext>
              </a:extLst>
            </p:cNvPr>
            <p:cNvSpPr>
              <a:spLocks noChangeAspect="1"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7083248" y="1488676"/>
              <a:ext cx="113479" cy="8334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70E1C83-01FF-484C-A77C-C0A1C0FC2145}"/>
                </a:ext>
              </a:extLst>
            </p:cNvPr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7103779" y="1313927"/>
              <a:ext cx="74847" cy="7043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681ABD8-0BCC-41FD-88E2-3882ECCB2B17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1282314" y="1442445"/>
              <a:ext cx="5733513" cy="17580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8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0FCA9C8-92C4-434F-8FC8-66B20B663A0A}"/>
                </a:ext>
              </a:extLst>
            </p:cNvPr>
            <p:cNvSpPr>
              <a:spLocks noChangeAspect="1"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1340204" y="1481046"/>
              <a:ext cx="71227" cy="986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Navigation Buttons">
              <a:extLst>
                <a:ext uri="{FF2B5EF4-FFF2-40B4-BE49-F238E27FC236}">
                  <a16:creationId xmlns:a16="http://schemas.microsoft.com/office/drawing/2014/main" id="{66E6F550-1397-4672-B647-6127266B85AF}"/>
                </a:ext>
              </a:extLst>
            </p:cNvPr>
            <p:cNvGrpSpPr/>
            <p:nvPr/>
          </p:nvGrpSpPr>
          <p:grpSpPr>
            <a:xfrm>
              <a:off x="691435" y="1466370"/>
              <a:ext cx="487724" cy="127958"/>
              <a:chOff x="691435" y="1466370"/>
              <a:chExt cx="487724" cy="127958"/>
            </a:xfrm>
          </p:grpSpPr>
          <p:sp>
            <p:nvSpPr>
              <p:cNvPr id="10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2CE81643-F94C-451A-A50A-43AA2A132F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691435" y="1485740"/>
                <a:ext cx="115894" cy="8921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AD780AD-D074-495F-8B6E-9138638B4B02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874935" y="1485741"/>
                <a:ext cx="115894" cy="8921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6061919-49DB-4677-9263-CA560367DBC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058435" y="1466370"/>
                <a:ext cx="120724" cy="12795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6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8C4D15B9-52F0-4CA5-BCFE-0066B9490C9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216686" y="1668455"/>
            <a:ext cx="7126428" cy="4113767"/>
            <a:chOff x="595686" y="1184134"/>
            <a:chExt cx="1828800" cy="1677360"/>
          </a:xfrm>
        </p:grpSpPr>
        <p:sp>
          <p:nvSpPr>
            <p:cNvPr id="17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38B920D-3F53-4427-BA51-230D74C30758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595686" y="1215574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7EE2695-7371-42DD-8DDA-230B9BB4437D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609242" y="1184134"/>
              <a:ext cx="156764" cy="6400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grpSp>
        <p:nvGrpSpPr>
          <p:cNvPr id="19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A86DB175-A398-41ED-BBE5-9600DA00FE2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176403" y="865537"/>
            <a:ext cx="7183579" cy="738100"/>
            <a:chOff x="595686" y="1184134"/>
            <a:chExt cx="1828800" cy="1837925"/>
          </a:xfrm>
        </p:grpSpPr>
        <p:sp>
          <p:nvSpPr>
            <p:cNvPr id="20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17A0848E-069E-450D-96EA-635A5959BA79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595686" y="1376139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F94AD9F-8250-43EF-8022-1A8263129360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609134" y="1184134"/>
              <a:ext cx="155516" cy="39085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98F297E-4328-4EDB-9C81-1CD540579EC2}"/>
              </a:ext>
            </a:extLst>
          </p:cNvPr>
          <p:cNvSpPr txBox="1"/>
          <p:nvPr/>
        </p:nvSpPr>
        <p:spPr>
          <a:xfrm>
            <a:off x="2026400" y="1047337"/>
            <a:ext cx="79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953A76-6F2F-49C6-861E-200B0BABC909}"/>
              </a:ext>
            </a:extLst>
          </p:cNvPr>
          <p:cNvSpPr txBox="1"/>
          <p:nvPr/>
        </p:nvSpPr>
        <p:spPr>
          <a:xfrm>
            <a:off x="5554650" y="1120884"/>
            <a:ext cx="1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grpSp>
        <p:nvGrpSpPr>
          <p:cNvPr id="62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AA98D742-2C19-4965-BD95-A8DFB1F6ADA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443297" y="3867441"/>
            <a:ext cx="6649789" cy="1648332"/>
            <a:chOff x="595686" y="1184134"/>
            <a:chExt cx="1828800" cy="1726693"/>
          </a:xfrm>
        </p:grpSpPr>
        <p:sp>
          <p:nvSpPr>
            <p:cNvPr id="63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A12D569-3613-49A1-BB43-B4F7A8ACCF09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595686" y="1264908"/>
              <a:ext cx="1828800" cy="1645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5E67830-D747-406E-BE2B-570C55BBFCEF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610213" y="1184134"/>
              <a:ext cx="187838" cy="16442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수강생 정보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5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1D867AF4-599C-4560-83D8-4F0E0504B32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443297" y="1863037"/>
            <a:ext cx="1072055" cy="907272"/>
            <a:chOff x="595688" y="1184134"/>
            <a:chExt cx="1828800" cy="1798801"/>
          </a:xfrm>
        </p:grpSpPr>
        <p:sp>
          <p:nvSpPr>
            <p:cNvPr id="66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19A90D47-27F1-4045-9864-2A05F98049C5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595688" y="1337014"/>
              <a:ext cx="1828800" cy="16459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1B15F5D-1D60-429E-BC44-4F6C134A4BD1}"/>
                </a:ext>
              </a:extLst>
            </p:cNvPr>
            <p:cNvSpPr txBox="1"/>
            <p:nvPr>
              <p:custDataLst>
                <p:tags r:id="rId34"/>
              </p:custDataLst>
            </p:nvPr>
          </p:nvSpPr>
          <p:spPr>
            <a:xfrm>
              <a:off x="685798" y="1184134"/>
              <a:ext cx="519781" cy="31120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출석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7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98745387-DA7D-49D7-AE76-F6DCDE3D1FB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678454" y="2833519"/>
            <a:ext cx="1072055" cy="907272"/>
            <a:chOff x="595688" y="1184134"/>
            <a:chExt cx="1828800" cy="1798801"/>
          </a:xfrm>
        </p:grpSpPr>
        <p:sp>
          <p:nvSpPr>
            <p:cNvPr id="78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FD3A0ACB-7D90-40BB-933F-DA3B14DBE046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595688" y="1337014"/>
              <a:ext cx="1828800" cy="16459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FF59010-3D62-48CD-9BF4-7A22BE60DF30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685798" y="1184134"/>
              <a:ext cx="519781" cy="31120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결석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0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7BAADDA7-C5F8-4AF7-8177-313BD53B0835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4673266" y="1874221"/>
            <a:ext cx="1072055" cy="907272"/>
            <a:chOff x="595688" y="1184134"/>
            <a:chExt cx="1828800" cy="1798801"/>
          </a:xfrm>
        </p:grpSpPr>
        <p:sp>
          <p:nvSpPr>
            <p:cNvPr id="81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F8F37EBB-352E-4D25-A94A-1A388ECDE5A8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595688" y="1337014"/>
              <a:ext cx="1828800" cy="16459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F6907C3-F69D-4903-A153-D63E4B3412C9}"/>
                </a:ext>
              </a:extLst>
            </p:cNvPr>
            <p:cNvSpPr txBox="1"/>
            <p:nvPr>
              <p:custDataLst>
                <p:tags r:id="rId30"/>
              </p:custDataLst>
            </p:nvPr>
          </p:nvSpPr>
          <p:spPr>
            <a:xfrm>
              <a:off x="685798" y="1184134"/>
              <a:ext cx="519781" cy="31120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지각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A0CF3645-CE6E-4D8D-A640-B3DC319C1C7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3449066" y="2822509"/>
            <a:ext cx="1072055" cy="907272"/>
            <a:chOff x="595688" y="1184134"/>
            <a:chExt cx="1828800" cy="1798801"/>
          </a:xfrm>
        </p:grpSpPr>
        <p:sp>
          <p:nvSpPr>
            <p:cNvPr id="8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16E00E67-F8AD-4FFC-A433-C1700D2C0331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8" y="1337014"/>
              <a:ext cx="1828800" cy="16459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FE4305C-6296-4893-9D96-B8DE3F54AAF0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685798" y="1184134"/>
              <a:ext cx="519781" cy="31120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조퇴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6" name="Bar Chart">
            <a:extLst>
              <a:ext uri="{FF2B5EF4-FFF2-40B4-BE49-F238E27FC236}">
                <a16:creationId xmlns:a16="http://schemas.microsoft.com/office/drawing/2014/main" id="{04596B6D-CAEC-47D4-B32B-B7A003C6F9DD}"/>
              </a:ext>
            </a:extLst>
          </p:cNvPr>
          <p:cNvGrpSpPr/>
          <p:nvPr/>
        </p:nvGrpSpPr>
        <p:grpSpPr>
          <a:xfrm>
            <a:off x="6966285" y="2273205"/>
            <a:ext cx="2559449" cy="1252825"/>
            <a:chOff x="1259157" y="4724401"/>
            <a:chExt cx="1272112" cy="758322"/>
          </a:xfrm>
          <a:solidFill>
            <a:srgbClr val="FFFFFF"/>
          </a:solidFill>
        </p:grpSpPr>
        <p:cxnSp>
          <p:nvCxnSpPr>
            <p:cNvPr id="87" name="Axis">
              <a:extLst>
                <a:ext uri="{FF2B5EF4-FFF2-40B4-BE49-F238E27FC236}">
                  <a16:creationId xmlns:a16="http://schemas.microsoft.com/office/drawing/2014/main" id="{AC78FB8C-0F34-4ACE-B170-4F5F333ED1F5}"/>
                </a:ext>
              </a:extLst>
            </p:cNvPr>
            <p:cNvCxnSpPr/>
            <p:nvPr/>
          </p:nvCxnSpPr>
          <p:spPr>
            <a:xfrm flipH="1">
              <a:off x="1259157" y="5482722"/>
              <a:ext cx="1272112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Bar 6">
              <a:extLst>
                <a:ext uri="{FF2B5EF4-FFF2-40B4-BE49-F238E27FC236}">
                  <a16:creationId xmlns:a16="http://schemas.microsoft.com/office/drawing/2014/main" id="{6D01EF75-7D4A-4012-A5D0-206817056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387" y="5044556"/>
              <a:ext cx="162964" cy="43816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Bar 5">
              <a:extLst>
                <a:ext uri="{FF2B5EF4-FFF2-40B4-BE49-F238E27FC236}">
                  <a16:creationId xmlns:a16="http://schemas.microsoft.com/office/drawing/2014/main" id="{6C8B61D9-8F5F-468B-A344-8B9DCFD9C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091" y="4816271"/>
              <a:ext cx="162137" cy="66645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Bar 4">
              <a:extLst>
                <a:ext uri="{FF2B5EF4-FFF2-40B4-BE49-F238E27FC236}">
                  <a16:creationId xmlns:a16="http://schemas.microsoft.com/office/drawing/2014/main" id="{529E2923-507B-4A00-94AE-634C8783E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5794" y="4941739"/>
              <a:ext cx="162137" cy="54098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Bar 3">
              <a:extLst>
                <a:ext uri="{FF2B5EF4-FFF2-40B4-BE49-F238E27FC236}">
                  <a16:creationId xmlns:a16="http://schemas.microsoft.com/office/drawing/2014/main" id="{34E231DC-04C0-4D98-9258-65BC6B47D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670" y="5158498"/>
              <a:ext cx="162964" cy="32422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Bar 2">
              <a:extLst>
                <a:ext uri="{FF2B5EF4-FFF2-40B4-BE49-F238E27FC236}">
                  <a16:creationId xmlns:a16="http://schemas.microsoft.com/office/drawing/2014/main" id="{1B04107E-05A5-49D2-9EF4-5941058DC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200" y="5093862"/>
              <a:ext cx="161310" cy="38886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Bar 1">
              <a:extLst>
                <a:ext uri="{FF2B5EF4-FFF2-40B4-BE49-F238E27FC236}">
                  <a16:creationId xmlns:a16="http://schemas.microsoft.com/office/drawing/2014/main" id="{3D86E2E4-30B1-40B6-B551-0A783BCD6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076" y="4724401"/>
              <a:ext cx="162964" cy="75832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A95EF53-F8FD-4B53-AEEA-7AA415AB5388}"/>
              </a:ext>
            </a:extLst>
          </p:cNvPr>
          <p:cNvSpPr txBox="1"/>
          <p:nvPr/>
        </p:nvSpPr>
        <p:spPr>
          <a:xfrm>
            <a:off x="7314805" y="1854685"/>
            <a:ext cx="223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일별 출결 그래프</a:t>
            </a:r>
          </a:p>
        </p:txBody>
      </p:sp>
      <p:grpSp>
        <p:nvGrpSpPr>
          <p:cNvPr id="94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BEC47822-F84C-478C-9DC6-75A515536225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3496119" y="4092205"/>
            <a:ext cx="6509734" cy="499932"/>
            <a:chOff x="595686" y="1184134"/>
            <a:chExt cx="1828800" cy="1946083"/>
          </a:xfrm>
        </p:grpSpPr>
        <p:sp>
          <p:nvSpPr>
            <p:cNvPr id="95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6EA8C7B9-6EB8-4516-9028-CB6B144B690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595686" y="1484296"/>
              <a:ext cx="1828800" cy="16459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4F5D086-D7E6-47F8-8448-80635EBC8959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610526" y="1184134"/>
              <a:ext cx="224304" cy="61102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수강생 데이터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EA5A983-8D80-4B1F-BA07-B1AFD3B483CB}"/>
              </a:ext>
            </a:extLst>
          </p:cNvPr>
          <p:cNvSpPr txBox="1"/>
          <p:nvPr/>
        </p:nvSpPr>
        <p:spPr>
          <a:xfrm>
            <a:off x="283779" y="241738"/>
            <a:ext cx="1531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Dashboard</a:t>
            </a:r>
          </a:p>
          <a:p>
            <a:endParaRPr lang="en-US" altLang="ko-KR" dirty="0"/>
          </a:p>
          <a:p>
            <a:r>
              <a:rPr lang="ko-KR" altLang="en-US" dirty="0"/>
              <a:t>관리자 관점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4896862-A26F-4820-89E8-AAA291E05DB2}"/>
              </a:ext>
            </a:extLst>
          </p:cNvPr>
          <p:cNvSpPr txBox="1"/>
          <p:nvPr/>
        </p:nvSpPr>
        <p:spPr>
          <a:xfrm>
            <a:off x="3603944" y="4249171"/>
            <a:ext cx="4351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수강생 데이터 </a:t>
            </a:r>
            <a:r>
              <a:rPr lang="en-US" altLang="ko-KR" sz="1600" dirty="0"/>
              <a:t>CRUD</a:t>
            </a:r>
            <a:endParaRPr lang="ko-KR" altLang="en-US" sz="1600" dirty="0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BDB892B4-3DA7-41BB-B050-6364761CFAF2}"/>
              </a:ext>
            </a:extLst>
          </p:cNvPr>
          <p:cNvGrpSpPr/>
          <p:nvPr/>
        </p:nvGrpSpPr>
        <p:grpSpPr>
          <a:xfrm>
            <a:off x="1913357" y="895397"/>
            <a:ext cx="1191585" cy="5057776"/>
            <a:chOff x="1913357" y="895397"/>
            <a:chExt cx="1191585" cy="5057776"/>
          </a:xfrm>
        </p:grpSpPr>
        <p:grpSp>
          <p:nvGrpSpPr>
            <p:cNvPr id="114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1CB4D457-C2BD-45A4-AC5D-34E871FB349F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1913357" y="895397"/>
              <a:ext cx="1191585" cy="5057776"/>
              <a:chOff x="595688" y="1184134"/>
              <a:chExt cx="1828800" cy="1671401"/>
            </a:xfrm>
          </p:grpSpPr>
          <p:sp>
            <p:nvSpPr>
              <p:cNvPr id="127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AD455270-3252-4DD8-A6B3-0D5B7BEA7D13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595688" y="1209615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8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0768A74-D4D3-4918-B39F-5B44068479BC}"/>
                  </a:ext>
                </a:extLst>
              </p:cNvPr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76759" y="1184134"/>
                <a:ext cx="937545" cy="5187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Group Box</a:t>
                </a:r>
              </a:p>
            </p:txBody>
          </p:sp>
        </p:grpSp>
        <p:grpSp>
          <p:nvGrpSpPr>
            <p:cNvPr id="115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54BE494A-5CAC-4206-94E2-06B55771DD3D}"/>
                </a:ext>
              </a:extLst>
            </p:cNvPr>
            <p:cNvGrpSpPr/>
            <p:nvPr>
              <p:custDataLst>
                <p:tags r:id="rId11"/>
              </p:custDataLst>
            </p:nvPr>
          </p:nvGrpSpPr>
          <p:grpSpPr>
            <a:xfrm>
              <a:off x="1952056" y="1691492"/>
              <a:ext cx="1111468" cy="283426"/>
              <a:chOff x="595686" y="1184134"/>
              <a:chExt cx="1828800" cy="1747854"/>
            </a:xfrm>
          </p:grpSpPr>
          <p:sp>
            <p:nvSpPr>
              <p:cNvPr id="125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B2FE1EFF-B72C-490E-AF8A-702494ACA8A8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595686" y="1286066"/>
                <a:ext cx="1828800" cy="16459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7590BBE0-7855-4410-865E-E068BD73B63E}"/>
                  </a:ext>
                </a:extLst>
              </p:cNvPr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652315" y="1184134"/>
                <a:ext cx="1036776" cy="96799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Dashboard</a:t>
                </a:r>
              </a:p>
            </p:txBody>
          </p:sp>
        </p:grpSp>
        <p:grpSp>
          <p:nvGrpSpPr>
            <p:cNvPr id="116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47B5BC7B-5F53-46A3-AFEC-DFD703A50E0D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1947304" y="2137935"/>
              <a:ext cx="1111468" cy="283426"/>
              <a:chOff x="595686" y="1184134"/>
              <a:chExt cx="1828800" cy="1747854"/>
            </a:xfrm>
          </p:grpSpPr>
          <p:sp>
            <p:nvSpPr>
              <p:cNvPr id="123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A0FBCC82-86F8-446C-9199-60D6331A1170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595686" y="1286066"/>
                <a:ext cx="1828800" cy="16459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75EAE771-C1D6-48E6-9E0C-8517CCE8C10D}"/>
                  </a:ext>
                </a:extLst>
              </p:cNvPr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652315" y="1184134"/>
                <a:ext cx="1123814" cy="96799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수강생 정보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7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2F4E0854-5AAD-4879-9D09-9E56073D4771}"/>
                </a:ext>
              </a:extLst>
            </p:cNvPr>
            <p:cNvGrpSpPr/>
            <p:nvPr>
              <p:custDataLst>
                <p:tags r:id="rId13"/>
              </p:custDataLst>
            </p:nvPr>
          </p:nvGrpSpPr>
          <p:grpSpPr>
            <a:xfrm>
              <a:off x="1962617" y="2605349"/>
              <a:ext cx="1111468" cy="283426"/>
              <a:chOff x="595686" y="1184134"/>
              <a:chExt cx="1828800" cy="1747854"/>
            </a:xfrm>
          </p:grpSpPr>
          <p:sp>
            <p:nvSpPr>
              <p:cNvPr id="121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DCD4ADFC-6526-4FCF-836E-B696D50FAEEF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595686" y="1286066"/>
                <a:ext cx="1828800" cy="16459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2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7F615D00-C441-4A0D-8385-485C2AF06C94}"/>
                  </a:ext>
                </a:extLst>
              </p:cNvPr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652315" y="1184134"/>
                <a:ext cx="1123814" cy="96799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마이 페이지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8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84EA9219-659D-49CB-8D91-C5456C4828BE}"/>
                </a:ext>
              </a:extLst>
            </p:cNvPr>
            <p:cNvGrpSpPr/>
            <p:nvPr>
              <p:custDataLst>
                <p:tags r:id="rId14"/>
              </p:custDataLst>
            </p:nvPr>
          </p:nvGrpSpPr>
          <p:grpSpPr>
            <a:xfrm>
              <a:off x="1946988" y="3067190"/>
              <a:ext cx="1111468" cy="283426"/>
              <a:chOff x="595686" y="1184134"/>
              <a:chExt cx="1828800" cy="1747854"/>
            </a:xfrm>
          </p:grpSpPr>
          <p:sp>
            <p:nvSpPr>
              <p:cNvPr id="119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988BCF04-FB6E-49C0-9E2D-6565F3EFD08F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595686" y="1286066"/>
                <a:ext cx="1828800" cy="16459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0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E21A179-7D3A-4120-B197-F7AAF7F80117}"/>
                  </a:ext>
                </a:extLst>
              </p:cNvPr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652315" y="1184134"/>
                <a:ext cx="744005" cy="96799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반</a:t>
                </a:r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정보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093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603E9474-F589-4DE5-A51B-7943AD296C5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01886" y="354059"/>
            <a:ext cx="8768981" cy="5885968"/>
            <a:chOff x="595683" y="1261242"/>
            <a:chExt cx="6668465" cy="4352544"/>
          </a:xfrm>
        </p:grpSpPr>
        <p:sp>
          <p:nvSpPr>
            <p:cNvPr id="3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9764CE5-D90D-49B8-B8F7-B49BFDEF4534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595683" y="1656852"/>
              <a:ext cx="6668462" cy="39569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5621234-578C-4FC8-9D25-2603C8979043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4" y="1261242"/>
              <a:ext cx="6668464" cy="3971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021C568-2F33-4854-AD4C-A91106CB9CF8}"/>
                </a:ext>
              </a:extLst>
            </p:cNvPr>
            <p:cNvSpPr>
              <a:spLocks noChangeAspect="1"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7083248" y="1488676"/>
              <a:ext cx="113479" cy="8334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70E1C83-01FF-484C-A77C-C0A1C0FC2145}"/>
                </a:ext>
              </a:extLst>
            </p:cNvPr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7103779" y="1313927"/>
              <a:ext cx="74847" cy="7043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681ABD8-0BCC-41FD-88E2-3882ECCB2B17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1282314" y="1442445"/>
              <a:ext cx="5733513" cy="17580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8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0FCA9C8-92C4-434F-8FC8-66B20B663A0A}"/>
                </a:ext>
              </a:extLst>
            </p:cNvPr>
            <p:cNvSpPr>
              <a:spLocks noChangeAspect="1"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1340204" y="1481046"/>
              <a:ext cx="71227" cy="986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Navigation Buttons">
              <a:extLst>
                <a:ext uri="{FF2B5EF4-FFF2-40B4-BE49-F238E27FC236}">
                  <a16:creationId xmlns:a16="http://schemas.microsoft.com/office/drawing/2014/main" id="{66E6F550-1397-4672-B647-6127266B85AF}"/>
                </a:ext>
              </a:extLst>
            </p:cNvPr>
            <p:cNvGrpSpPr/>
            <p:nvPr/>
          </p:nvGrpSpPr>
          <p:grpSpPr>
            <a:xfrm>
              <a:off x="691435" y="1466370"/>
              <a:ext cx="487724" cy="127958"/>
              <a:chOff x="691435" y="1466370"/>
              <a:chExt cx="487724" cy="127958"/>
            </a:xfrm>
          </p:grpSpPr>
          <p:sp>
            <p:nvSpPr>
              <p:cNvPr id="10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2CE81643-F94C-451A-A50A-43AA2A132F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691435" y="1485740"/>
                <a:ext cx="115894" cy="8921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AD780AD-D074-495F-8B6E-9138638B4B02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874935" y="1485741"/>
                <a:ext cx="115894" cy="8921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6061919-49DB-4677-9263-CA560367DBC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058435" y="1466370"/>
                <a:ext cx="120724" cy="12795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9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A86DB175-A398-41ED-BBE5-9600DA00FE2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76403" y="865537"/>
            <a:ext cx="7183579" cy="738100"/>
            <a:chOff x="595686" y="1184134"/>
            <a:chExt cx="1828800" cy="1837925"/>
          </a:xfrm>
        </p:grpSpPr>
        <p:sp>
          <p:nvSpPr>
            <p:cNvPr id="20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17A0848E-069E-450D-96EA-635A5959BA79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6" y="1376139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F94AD9F-8250-43EF-8022-1A8263129360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609134" y="1184134"/>
              <a:ext cx="155516" cy="39085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0953A76-6F2F-49C6-861E-200B0BABC909}"/>
              </a:ext>
            </a:extLst>
          </p:cNvPr>
          <p:cNvSpPr txBox="1"/>
          <p:nvPr/>
        </p:nvSpPr>
        <p:spPr>
          <a:xfrm>
            <a:off x="5554650" y="1120884"/>
            <a:ext cx="1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BE2770-5010-402A-B49C-4E62517D712E}"/>
              </a:ext>
            </a:extLst>
          </p:cNvPr>
          <p:cNvSpPr txBox="1"/>
          <p:nvPr/>
        </p:nvSpPr>
        <p:spPr>
          <a:xfrm>
            <a:off x="114676" y="1426123"/>
            <a:ext cx="180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수강생 리스트 </a:t>
            </a:r>
          </a:p>
        </p:txBody>
      </p:sp>
      <p:grpSp>
        <p:nvGrpSpPr>
          <p:cNvPr id="37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31ACDC19-768E-4628-843C-C2143499AFC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229227" y="1911092"/>
            <a:ext cx="7049415" cy="952298"/>
            <a:chOff x="595686" y="1184134"/>
            <a:chExt cx="1828800" cy="1790933"/>
          </a:xfrm>
        </p:grpSpPr>
        <p:sp>
          <p:nvSpPr>
            <p:cNvPr id="38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9E1112AA-77FD-4D56-8D78-30A4E806ECA2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595686" y="1329147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4872120-01EE-47AA-BBEF-F4D265C7F2F5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609390" y="1184134"/>
              <a:ext cx="158476" cy="29519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grpSp>
        <p:nvGrpSpPr>
          <p:cNvPr id="40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FF703F43-6E4A-45CA-8617-0C5F42F5BFD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229227" y="2915590"/>
            <a:ext cx="7130753" cy="3001790"/>
            <a:chOff x="595686" y="1184134"/>
            <a:chExt cx="1828800" cy="1689313"/>
          </a:xfrm>
        </p:grpSpPr>
        <p:sp>
          <p:nvSpPr>
            <p:cNvPr id="41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964A4557-AC89-4E50-9B41-3ADB74E66DD7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595686" y="1227527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75A0BE1-FD1F-47CD-9A13-C81FB3F1D8F2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609234" y="1184134"/>
              <a:ext cx="156668" cy="8833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DB6B022-D8A2-4E87-AEBA-D53073D9E277}"/>
              </a:ext>
            </a:extLst>
          </p:cNvPr>
          <p:cNvSpPr txBox="1"/>
          <p:nvPr/>
        </p:nvSpPr>
        <p:spPr>
          <a:xfrm>
            <a:off x="4120055" y="2280197"/>
            <a:ext cx="143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 선택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31C924-F528-4BD4-91B1-EE3FE4AB2383}"/>
              </a:ext>
            </a:extLst>
          </p:cNvPr>
          <p:cNvSpPr txBox="1"/>
          <p:nvPr/>
        </p:nvSpPr>
        <p:spPr>
          <a:xfrm>
            <a:off x="3394841" y="3213709"/>
            <a:ext cx="241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해당 반 리스트 출력</a:t>
            </a:r>
          </a:p>
        </p:txBody>
      </p:sp>
      <p:grpSp>
        <p:nvGrpSpPr>
          <p:cNvPr id="7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89872F83-7FCC-4239-A7D0-5B13D1F4C21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499067" y="3660147"/>
            <a:ext cx="6745260" cy="499932"/>
            <a:chOff x="595686" y="1184134"/>
            <a:chExt cx="1828800" cy="1946083"/>
          </a:xfrm>
        </p:grpSpPr>
        <p:sp>
          <p:nvSpPr>
            <p:cNvPr id="7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C1FB3C56-9AB3-47E5-AC37-CBD70B72610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6" y="1484296"/>
              <a:ext cx="1828800" cy="16459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9E6313D-ECFE-430A-8FAE-88DE01EFAD37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610008" y="1184134"/>
              <a:ext cx="216472" cy="61102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수강생 데이터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1DF23C7-A3D8-469C-A03F-B09DD162B18E}"/>
              </a:ext>
            </a:extLst>
          </p:cNvPr>
          <p:cNvSpPr txBox="1"/>
          <p:nvPr/>
        </p:nvSpPr>
        <p:spPr>
          <a:xfrm>
            <a:off x="3534662" y="3804054"/>
            <a:ext cx="4351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수강생 데이터 </a:t>
            </a:r>
            <a:r>
              <a:rPr lang="en-US" altLang="ko-KR" sz="1600" dirty="0"/>
              <a:t>CRUD</a:t>
            </a:r>
            <a:endParaRPr lang="ko-KR" alt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990162-E4DF-46ED-B12B-33CDEAA9C27A}"/>
              </a:ext>
            </a:extLst>
          </p:cNvPr>
          <p:cNvSpPr txBox="1"/>
          <p:nvPr/>
        </p:nvSpPr>
        <p:spPr>
          <a:xfrm>
            <a:off x="218218" y="275984"/>
            <a:ext cx="153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관점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A348BD7-6354-4136-958A-251001277125}"/>
              </a:ext>
            </a:extLst>
          </p:cNvPr>
          <p:cNvGrpSpPr/>
          <p:nvPr/>
        </p:nvGrpSpPr>
        <p:grpSpPr>
          <a:xfrm>
            <a:off x="1913357" y="895397"/>
            <a:ext cx="1191585" cy="5057776"/>
            <a:chOff x="1913357" y="895397"/>
            <a:chExt cx="1191585" cy="5057776"/>
          </a:xfrm>
        </p:grpSpPr>
        <p:grpSp>
          <p:nvGrpSpPr>
            <p:cNvPr id="77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7172653D-4B53-41C7-A70C-0917B0E3DF39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1913357" y="895397"/>
              <a:ext cx="1191585" cy="5057776"/>
              <a:chOff x="595688" y="1184134"/>
              <a:chExt cx="1828800" cy="1671401"/>
            </a:xfrm>
          </p:grpSpPr>
          <p:sp>
            <p:nvSpPr>
              <p:cNvPr id="90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12122009-6B41-4BF8-BDF6-4703AC34B000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595688" y="1209615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EB17307-837E-4BCB-A51F-A5E91DA19023}"/>
                  </a:ext>
                </a:extLst>
              </p:cNvPr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676759" y="1184134"/>
                <a:ext cx="937545" cy="5187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Group Box</a:t>
                </a:r>
              </a:p>
            </p:txBody>
          </p:sp>
        </p:grpSp>
        <p:grpSp>
          <p:nvGrpSpPr>
            <p:cNvPr id="78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694B9C8A-43DA-468A-9DDE-5BFE3C166730}"/>
                </a:ext>
              </a:extLst>
            </p:cNvPr>
            <p:cNvGrpSpPr/>
            <p:nvPr>
              <p:custDataLst>
                <p:tags r:id="rId7"/>
              </p:custDataLst>
            </p:nvPr>
          </p:nvGrpSpPr>
          <p:grpSpPr>
            <a:xfrm>
              <a:off x="1952056" y="1691492"/>
              <a:ext cx="1111468" cy="283426"/>
              <a:chOff x="595686" y="1184134"/>
              <a:chExt cx="1828800" cy="1747854"/>
            </a:xfrm>
          </p:grpSpPr>
          <p:sp>
            <p:nvSpPr>
              <p:cNvPr id="88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A3C6D4DB-559D-433C-A0BB-E1C4311B7BE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595686" y="1286066"/>
                <a:ext cx="1828800" cy="16459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2E8833EA-A022-4D8A-AF6B-59411F1AA7FB}"/>
                  </a:ext>
                </a:extLst>
              </p:cNvPr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652315" y="1184134"/>
                <a:ext cx="1036776" cy="96799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Dashboard</a:t>
                </a:r>
              </a:p>
            </p:txBody>
          </p:sp>
        </p:grpSp>
        <p:grpSp>
          <p:nvGrpSpPr>
            <p:cNvPr id="79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C01EB5AF-CD4E-4392-AD20-FB0B424A1598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1947304" y="2137935"/>
              <a:ext cx="1111468" cy="283426"/>
              <a:chOff x="595686" y="1184134"/>
              <a:chExt cx="1828800" cy="1747854"/>
            </a:xfrm>
          </p:grpSpPr>
          <p:sp>
            <p:nvSpPr>
              <p:cNvPr id="86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2468689D-99CE-4940-BD49-848A991AC92E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595686" y="1286066"/>
                <a:ext cx="1828800" cy="16459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786DFB9-354B-4631-B1E1-9A241299DFF5}"/>
                  </a:ext>
                </a:extLst>
              </p:cNvPr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652315" y="1184134"/>
                <a:ext cx="1123814" cy="96799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수강생 정보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0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9EF6C45D-66EA-44BF-A567-8D43036FB7E9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1962617" y="2605349"/>
              <a:ext cx="1111468" cy="283426"/>
              <a:chOff x="595686" y="1184134"/>
              <a:chExt cx="1828800" cy="1747854"/>
            </a:xfrm>
          </p:grpSpPr>
          <p:sp>
            <p:nvSpPr>
              <p:cNvPr id="84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ABB19959-CC51-48F4-A5C4-6CD48EFE772A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595686" y="1286066"/>
                <a:ext cx="1828800" cy="16459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CE79D6F-8460-4FF9-A3C0-ACB9BA157BF6}"/>
                  </a:ext>
                </a:extLst>
              </p:cNvPr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652315" y="1184134"/>
                <a:ext cx="1123814" cy="96799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마이 페이지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1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8C6576D6-06F5-4EBC-A4D8-05CF6C4801E1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1946988" y="3067190"/>
              <a:ext cx="1111468" cy="283426"/>
              <a:chOff x="595686" y="1184134"/>
              <a:chExt cx="1828800" cy="1747854"/>
            </a:xfrm>
          </p:grpSpPr>
          <p:sp>
            <p:nvSpPr>
              <p:cNvPr id="82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25846D40-832A-4454-8F24-7E89604EA36A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595686" y="1286066"/>
                <a:ext cx="1828800" cy="16459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7E0BCFDF-9E00-4F74-8578-20D2066616CF}"/>
                  </a:ext>
                </a:extLst>
              </p:cNvPr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52315" y="1184134"/>
                <a:ext cx="744005" cy="96799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반</a:t>
                </a:r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정보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148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603E9474-F589-4DE5-A51B-7943AD296C5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01886" y="354059"/>
            <a:ext cx="8768981" cy="5885968"/>
            <a:chOff x="595683" y="1261242"/>
            <a:chExt cx="6668465" cy="4352544"/>
          </a:xfrm>
        </p:grpSpPr>
        <p:sp>
          <p:nvSpPr>
            <p:cNvPr id="3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9764CE5-D90D-49B8-B8F7-B49BFDEF4534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95683" y="1656852"/>
              <a:ext cx="6668462" cy="39569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5621234-578C-4FC8-9D25-2603C8979043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595684" y="1261242"/>
              <a:ext cx="6668464" cy="3971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021C568-2F33-4854-AD4C-A91106CB9CF8}"/>
                </a:ext>
              </a:extLst>
            </p:cNvPr>
            <p:cNvSpPr>
              <a:spLocks noChangeAspect="1"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7083248" y="1488676"/>
              <a:ext cx="113479" cy="8334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70E1C83-01FF-484C-A77C-C0A1C0FC2145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7103779" y="1313927"/>
              <a:ext cx="74847" cy="7043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681ABD8-0BCC-41FD-88E2-3882ECCB2B17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282314" y="1442445"/>
              <a:ext cx="5733513" cy="17580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8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0FCA9C8-92C4-434F-8FC8-66B20B663A0A}"/>
                </a:ext>
              </a:extLst>
            </p:cNvPr>
            <p:cNvSpPr>
              <a:spLocks noChangeAspect="1"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1340204" y="1481046"/>
              <a:ext cx="71227" cy="986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Navigation Buttons">
              <a:extLst>
                <a:ext uri="{FF2B5EF4-FFF2-40B4-BE49-F238E27FC236}">
                  <a16:creationId xmlns:a16="http://schemas.microsoft.com/office/drawing/2014/main" id="{66E6F550-1397-4672-B647-6127266B85AF}"/>
                </a:ext>
              </a:extLst>
            </p:cNvPr>
            <p:cNvGrpSpPr/>
            <p:nvPr/>
          </p:nvGrpSpPr>
          <p:grpSpPr>
            <a:xfrm>
              <a:off x="691435" y="1466370"/>
              <a:ext cx="487724" cy="127958"/>
              <a:chOff x="691435" y="1466370"/>
              <a:chExt cx="487724" cy="127958"/>
            </a:xfrm>
          </p:grpSpPr>
          <p:sp>
            <p:nvSpPr>
              <p:cNvPr id="10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2CE81643-F94C-451A-A50A-43AA2A132F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691435" y="1485740"/>
                <a:ext cx="115894" cy="8921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AD780AD-D074-495F-8B6E-9138638B4B02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874935" y="1485741"/>
                <a:ext cx="115894" cy="8921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6061919-49DB-4677-9263-CA560367DBC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058435" y="1466370"/>
                <a:ext cx="120724" cy="12795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6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8C4D15B9-52F0-4CA5-BCFE-0066B9490C9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216686" y="1668455"/>
            <a:ext cx="2017466" cy="4113767"/>
            <a:chOff x="595686" y="1184134"/>
            <a:chExt cx="1828800" cy="1677360"/>
          </a:xfrm>
        </p:grpSpPr>
        <p:sp>
          <p:nvSpPr>
            <p:cNvPr id="17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38B920D-3F53-4427-BA51-230D74C30758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595686" y="1215574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7EE2695-7371-42DD-8DDA-230B9BB4437D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643571" y="1184134"/>
              <a:ext cx="553748" cy="6400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grpSp>
        <p:nvGrpSpPr>
          <p:cNvPr id="19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A86DB175-A398-41ED-BBE5-9600DA00FE2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176403" y="865537"/>
            <a:ext cx="7183579" cy="738100"/>
            <a:chOff x="595686" y="1184134"/>
            <a:chExt cx="1828800" cy="1837925"/>
          </a:xfrm>
        </p:grpSpPr>
        <p:sp>
          <p:nvSpPr>
            <p:cNvPr id="20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17A0848E-069E-450D-96EA-635A5959BA79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595686" y="1376139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F94AD9F-8250-43EF-8022-1A8263129360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609134" y="1184134"/>
              <a:ext cx="155516" cy="39085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0953A76-6F2F-49C6-861E-200B0BABC909}"/>
              </a:ext>
            </a:extLst>
          </p:cNvPr>
          <p:cNvSpPr txBox="1"/>
          <p:nvPr/>
        </p:nvSpPr>
        <p:spPr>
          <a:xfrm>
            <a:off x="5554650" y="1120884"/>
            <a:ext cx="1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grpSp>
        <p:nvGrpSpPr>
          <p:cNvPr id="5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4C3384C4-82B3-4A03-96F7-5E98F5F984B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345896" y="1668454"/>
            <a:ext cx="5044218" cy="4091487"/>
            <a:chOff x="595686" y="1184134"/>
            <a:chExt cx="1828800" cy="1677535"/>
          </a:xfrm>
        </p:grpSpPr>
        <p:sp>
          <p:nvSpPr>
            <p:cNvPr id="5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DF426267-8B53-4114-880F-2FCC75A18F9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95686" y="1215749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271FA6C-23B0-47B0-AF38-9992E1BD8C2E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614838" y="1184134"/>
              <a:ext cx="221474" cy="6435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7BE2770-5010-402A-B49C-4E62517D712E}"/>
              </a:ext>
            </a:extLst>
          </p:cNvPr>
          <p:cNvSpPr txBox="1"/>
          <p:nvPr/>
        </p:nvSpPr>
        <p:spPr>
          <a:xfrm>
            <a:off x="211110" y="1099231"/>
            <a:ext cx="140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Mypage</a:t>
            </a:r>
            <a:endParaRPr lang="en-US" altLang="ko-KR" dirty="0"/>
          </a:p>
          <a:p>
            <a:r>
              <a:rPr lang="ko-KR" altLang="en-US" dirty="0"/>
              <a:t>세부정보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9909FD5-7FF7-4913-AA34-04F6D40EB29C}"/>
              </a:ext>
            </a:extLst>
          </p:cNvPr>
          <p:cNvGrpSpPr/>
          <p:nvPr/>
        </p:nvGrpSpPr>
        <p:grpSpPr>
          <a:xfrm>
            <a:off x="3658000" y="2056937"/>
            <a:ext cx="1135139" cy="1098102"/>
            <a:chOff x="2569153" y="1371829"/>
            <a:chExt cx="1828800" cy="1723028"/>
          </a:xfrm>
        </p:grpSpPr>
        <p:grpSp>
          <p:nvGrpSpPr>
            <p:cNvPr id="55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6BCAE66C-C5DB-4360-9C70-4989777447CE}"/>
                </a:ext>
              </a:extLst>
            </p:cNvPr>
            <p:cNvGrpSpPr/>
            <p:nvPr>
              <p:custDataLst>
                <p:tags r:id="rId20"/>
              </p:custDataLst>
            </p:nvPr>
          </p:nvGrpSpPr>
          <p:grpSpPr>
            <a:xfrm>
              <a:off x="2569153" y="1371829"/>
              <a:ext cx="1828800" cy="1723028"/>
              <a:chOff x="595686" y="1184134"/>
              <a:chExt cx="1828800" cy="1723028"/>
            </a:xfrm>
          </p:grpSpPr>
          <p:sp>
            <p:nvSpPr>
              <p:cNvPr id="56" name="Panel" descr="&lt;Tags&gt;&lt;SMARTRESIZEANCHORS&gt;Absolute,Relative,Relative,Relative&lt;/SMARTRESIZEANCHORS&gt;&lt;/Tags&gt;">
                <a:extLst>
                  <a:ext uri="{FF2B5EF4-FFF2-40B4-BE49-F238E27FC236}">
                    <a16:creationId xmlns:a16="http://schemas.microsoft.com/office/drawing/2014/main" id="{08F685C7-6BB4-46D5-91F1-C19A5EC25FA5}"/>
                  </a:ext>
                </a:extLst>
              </p:cNvPr>
              <p:cNvSpPr/>
              <p:nvPr/>
            </p:nvSpPr>
            <p:spPr>
              <a:xfrm>
                <a:off x="595686" y="1261242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Label" descr="&lt;Tags&gt;&lt;SMARTRESIZEANCHORS&gt;Absolute,None,Absolute,None&lt;/SMARTRESIZEANCHORS&gt;&lt;/Tags&gt;">
                <a:extLst>
                  <a:ext uri="{FF2B5EF4-FFF2-40B4-BE49-F238E27FC236}">
                    <a16:creationId xmlns:a16="http://schemas.microsoft.com/office/drawing/2014/main" id="{6DCEA072-B60A-4494-8966-5B0EC2233A23}"/>
                  </a:ext>
                </a:extLst>
              </p:cNvPr>
              <p:cNvSpPr txBox="1"/>
              <p:nvPr/>
            </p:nvSpPr>
            <p:spPr>
              <a:xfrm>
                <a:off x="648509" y="1184134"/>
                <a:ext cx="610873" cy="15696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Group Box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39DE3AB-4693-4D88-ADD2-5B9B49D598E2}"/>
                </a:ext>
              </a:extLst>
            </p:cNvPr>
            <p:cNvGrpSpPr/>
            <p:nvPr/>
          </p:nvGrpSpPr>
          <p:grpSpPr>
            <a:xfrm>
              <a:off x="2830890" y="1770618"/>
              <a:ext cx="1033200" cy="1236600"/>
              <a:chOff x="2830890" y="1770618"/>
              <a:chExt cx="1033200" cy="1236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59" name="잉크 58">
                    <a:extLst>
                      <a:ext uri="{FF2B5EF4-FFF2-40B4-BE49-F238E27FC236}">
                        <a16:creationId xmlns:a16="http://schemas.microsoft.com/office/drawing/2014/main" id="{A7DA5879-BBDF-4805-A8EF-B1DABDE11739}"/>
                      </a:ext>
                    </a:extLst>
                  </p14:cNvPr>
                  <p14:cNvContentPartPr/>
                  <p14:nvPr/>
                </p14:nvContentPartPr>
                <p14:xfrm>
                  <a:off x="3161370" y="1770618"/>
                  <a:ext cx="460080" cy="672120"/>
                </p14:xfrm>
              </p:contentPart>
            </mc:Choice>
            <mc:Fallback xmlns="">
              <p:pic>
                <p:nvPicPr>
                  <p:cNvPr id="35" name="잉크 34">
                    <a:extLst>
                      <a:ext uri="{FF2B5EF4-FFF2-40B4-BE49-F238E27FC236}">
                        <a16:creationId xmlns:a16="http://schemas.microsoft.com/office/drawing/2014/main" id="{BCAB372E-A31F-45B4-A906-2F769A291219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3152370" y="1761978"/>
                    <a:ext cx="477720" cy="68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60" name="잉크 59">
                    <a:extLst>
                      <a:ext uri="{FF2B5EF4-FFF2-40B4-BE49-F238E27FC236}">
                        <a16:creationId xmlns:a16="http://schemas.microsoft.com/office/drawing/2014/main" id="{2FC4F18A-75E4-498B-AD58-0DE9196530AF}"/>
                      </a:ext>
                    </a:extLst>
                  </p14:cNvPr>
                  <p14:cNvContentPartPr/>
                  <p14:nvPr/>
                </p14:nvContentPartPr>
                <p14:xfrm>
                  <a:off x="2830890" y="2255898"/>
                  <a:ext cx="1033200" cy="751320"/>
                </p14:xfrm>
              </p:contentPart>
            </mc:Choice>
            <mc:Fallback xmlns="">
              <p:pic>
                <p:nvPicPr>
                  <p:cNvPr id="36" name="잉크 35">
                    <a:extLst>
                      <a:ext uri="{FF2B5EF4-FFF2-40B4-BE49-F238E27FC236}">
                        <a16:creationId xmlns:a16="http://schemas.microsoft.com/office/drawing/2014/main" id="{EFF28CF8-9E1D-453E-8151-451DD8DD716A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2822250" y="2246898"/>
                    <a:ext cx="1050840" cy="7689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FE4FA1DB-990D-4DE8-890F-210A29494C2E}"/>
              </a:ext>
            </a:extLst>
          </p:cNvPr>
          <p:cNvSpPr txBox="1"/>
          <p:nvPr/>
        </p:nvSpPr>
        <p:spPr>
          <a:xfrm>
            <a:off x="218218" y="275984"/>
            <a:ext cx="153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관점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4A53B3A-CCC1-4CE6-94FC-E9533674A1AC}"/>
              </a:ext>
            </a:extLst>
          </p:cNvPr>
          <p:cNvGrpSpPr/>
          <p:nvPr/>
        </p:nvGrpSpPr>
        <p:grpSpPr>
          <a:xfrm>
            <a:off x="1913357" y="895397"/>
            <a:ext cx="1191585" cy="5057776"/>
            <a:chOff x="1913357" y="895397"/>
            <a:chExt cx="1191585" cy="5057776"/>
          </a:xfrm>
        </p:grpSpPr>
        <p:grpSp>
          <p:nvGrpSpPr>
            <p:cNvPr id="107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D9DD6907-19A6-4DD9-AF44-7409F8104CB0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1913357" y="895397"/>
              <a:ext cx="1191585" cy="5057776"/>
              <a:chOff x="595688" y="1184134"/>
              <a:chExt cx="1828800" cy="1671401"/>
            </a:xfrm>
          </p:grpSpPr>
          <p:sp>
            <p:nvSpPr>
              <p:cNvPr id="120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221C96E0-8B27-4F52-B0EA-FAF86544EEC3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595688" y="1209615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5B0877B-FD6D-4FD1-A651-4A8A499936A3}"/>
                  </a:ext>
                </a:extLst>
              </p:cNvPr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76759" y="1184134"/>
                <a:ext cx="937545" cy="5187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Group Box</a:t>
                </a:r>
              </a:p>
            </p:txBody>
          </p:sp>
        </p:grpSp>
        <p:grpSp>
          <p:nvGrpSpPr>
            <p:cNvPr id="108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9B7C1490-ED45-4DCB-9B0B-8D9FCA10A298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1952056" y="1691492"/>
              <a:ext cx="1111468" cy="283426"/>
              <a:chOff x="595686" y="1184134"/>
              <a:chExt cx="1828800" cy="1747854"/>
            </a:xfrm>
          </p:grpSpPr>
          <p:sp>
            <p:nvSpPr>
              <p:cNvPr id="118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A9FDB9B1-CAFB-40B2-9251-D70931655179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595686" y="1286066"/>
                <a:ext cx="1828800" cy="16459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7BCC0FC9-667D-40DB-A54B-BEDBD0A9802F}"/>
                  </a:ext>
                </a:extLst>
              </p:cNvPr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52315" y="1184134"/>
                <a:ext cx="1036776" cy="96799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Dashboard</a:t>
                </a:r>
              </a:p>
            </p:txBody>
          </p:sp>
        </p:grpSp>
        <p:grpSp>
          <p:nvGrpSpPr>
            <p:cNvPr id="109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7519E9EB-AFB1-4650-8E6F-20AB9EB9BFC4}"/>
                </a:ext>
              </a:extLst>
            </p:cNvPr>
            <p:cNvGrpSpPr/>
            <p:nvPr>
              <p:custDataLst>
                <p:tags r:id="rId7"/>
              </p:custDataLst>
            </p:nvPr>
          </p:nvGrpSpPr>
          <p:grpSpPr>
            <a:xfrm>
              <a:off x="1947304" y="2137935"/>
              <a:ext cx="1111468" cy="283426"/>
              <a:chOff x="595686" y="1184134"/>
              <a:chExt cx="1828800" cy="1747854"/>
            </a:xfrm>
          </p:grpSpPr>
          <p:sp>
            <p:nvSpPr>
              <p:cNvPr id="116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EC99AF9D-7247-4276-B545-0035F57E2834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595686" y="1286066"/>
                <a:ext cx="1828800" cy="16459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DA47F61-29AC-4AD9-BE47-F7A0D6738B2E}"/>
                  </a:ext>
                </a:extLst>
              </p:cNvPr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652315" y="1184134"/>
                <a:ext cx="1123814" cy="96799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수강생 정보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0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C3150938-1A4B-432A-872A-67EBB96D9ECD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1962617" y="2605349"/>
              <a:ext cx="1111468" cy="283426"/>
              <a:chOff x="595686" y="1184134"/>
              <a:chExt cx="1828800" cy="1747854"/>
            </a:xfrm>
          </p:grpSpPr>
          <p:sp>
            <p:nvSpPr>
              <p:cNvPr id="114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A1E3D36A-34B2-45AD-8202-E78C6FF6FA65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595686" y="1286066"/>
                <a:ext cx="1828800" cy="16459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601F193-4AAA-4D69-98C9-5B46E107CF6E}"/>
                  </a:ext>
                </a:extLst>
              </p:cNvPr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652315" y="1184134"/>
                <a:ext cx="1123814" cy="96799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마이 페이지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1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569EA884-2AF4-4793-A502-074E2E454799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1946988" y="3067190"/>
              <a:ext cx="1111468" cy="283426"/>
              <a:chOff x="595686" y="1184134"/>
              <a:chExt cx="1828800" cy="1747854"/>
            </a:xfrm>
          </p:grpSpPr>
          <p:sp>
            <p:nvSpPr>
              <p:cNvPr id="112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4B2B552C-34DF-4552-9B81-66DC773FE7D3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595686" y="1286066"/>
                <a:ext cx="1828800" cy="16459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9E22E23-CEC8-4EF0-9636-AFF283FFEC84}"/>
                  </a:ext>
                </a:extLst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652315" y="1184134"/>
                <a:ext cx="744005" cy="96799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반</a:t>
                </a:r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정보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804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603E9474-F589-4DE5-A51B-7943AD296C5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01886" y="354059"/>
            <a:ext cx="8768981" cy="5885968"/>
            <a:chOff x="595683" y="1261242"/>
            <a:chExt cx="6668465" cy="4352544"/>
          </a:xfrm>
        </p:grpSpPr>
        <p:sp>
          <p:nvSpPr>
            <p:cNvPr id="3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9764CE5-D90D-49B8-B8F7-B49BFDEF4534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595683" y="1656852"/>
              <a:ext cx="6668462" cy="39569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5621234-578C-4FC8-9D25-2603C8979043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595684" y="1261242"/>
              <a:ext cx="6668464" cy="3971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021C568-2F33-4854-AD4C-A91106CB9CF8}"/>
                </a:ext>
              </a:extLst>
            </p:cNvPr>
            <p:cNvSpPr>
              <a:spLocks noChangeAspect="1"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7083248" y="1488676"/>
              <a:ext cx="113479" cy="8334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70E1C83-01FF-484C-A77C-C0A1C0FC2145}"/>
                </a:ext>
              </a:extLst>
            </p:cNvPr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7103779" y="1313927"/>
              <a:ext cx="74847" cy="7043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681ABD8-0BCC-41FD-88E2-3882ECCB2B17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282314" y="1442445"/>
              <a:ext cx="5733513" cy="17580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8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0FCA9C8-92C4-434F-8FC8-66B20B663A0A}"/>
                </a:ext>
              </a:extLst>
            </p:cNvPr>
            <p:cNvSpPr>
              <a:spLocks noChangeAspect="1"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1340204" y="1481046"/>
              <a:ext cx="71227" cy="986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Navigation Buttons">
              <a:extLst>
                <a:ext uri="{FF2B5EF4-FFF2-40B4-BE49-F238E27FC236}">
                  <a16:creationId xmlns:a16="http://schemas.microsoft.com/office/drawing/2014/main" id="{66E6F550-1397-4672-B647-6127266B85AF}"/>
                </a:ext>
              </a:extLst>
            </p:cNvPr>
            <p:cNvGrpSpPr/>
            <p:nvPr/>
          </p:nvGrpSpPr>
          <p:grpSpPr>
            <a:xfrm>
              <a:off x="691435" y="1466370"/>
              <a:ext cx="487724" cy="127958"/>
              <a:chOff x="691435" y="1466370"/>
              <a:chExt cx="487724" cy="127958"/>
            </a:xfrm>
          </p:grpSpPr>
          <p:sp>
            <p:nvSpPr>
              <p:cNvPr id="10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2CE81643-F94C-451A-A50A-43AA2A132F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691435" y="1485740"/>
                <a:ext cx="115894" cy="8921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AD780AD-D074-495F-8B6E-9138638B4B02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874935" y="1485741"/>
                <a:ext cx="115894" cy="8921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6061919-49DB-4677-9263-CA560367DBC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058435" y="1466370"/>
                <a:ext cx="120724" cy="12795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9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A86DB175-A398-41ED-BBE5-9600DA00FE2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76403" y="865537"/>
            <a:ext cx="7183579" cy="738100"/>
            <a:chOff x="595686" y="1184134"/>
            <a:chExt cx="1828800" cy="1837925"/>
          </a:xfrm>
        </p:grpSpPr>
        <p:sp>
          <p:nvSpPr>
            <p:cNvPr id="20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17A0848E-069E-450D-96EA-635A5959BA79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95686" y="1376139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F94AD9F-8250-43EF-8022-1A8263129360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609134" y="1184134"/>
              <a:ext cx="155516" cy="39085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98F297E-4328-4EDB-9C81-1CD540579EC2}"/>
              </a:ext>
            </a:extLst>
          </p:cNvPr>
          <p:cNvSpPr txBox="1"/>
          <p:nvPr/>
        </p:nvSpPr>
        <p:spPr>
          <a:xfrm>
            <a:off x="2080199" y="2255898"/>
            <a:ext cx="79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953A76-6F2F-49C6-861E-200B0BABC909}"/>
              </a:ext>
            </a:extLst>
          </p:cNvPr>
          <p:cNvSpPr txBox="1"/>
          <p:nvPr/>
        </p:nvSpPr>
        <p:spPr>
          <a:xfrm>
            <a:off x="5554650" y="1120884"/>
            <a:ext cx="1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grpSp>
        <p:nvGrpSpPr>
          <p:cNvPr id="5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4C3384C4-82B3-4A03-96F7-5E98F5F984B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172303" y="1668454"/>
            <a:ext cx="7217811" cy="4091487"/>
            <a:chOff x="595686" y="1184134"/>
            <a:chExt cx="1828800" cy="1677535"/>
          </a:xfrm>
        </p:grpSpPr>
        <p:sp>
          <p:nvSpPr>
            <p:cNvPr id="5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DF426267-8B53-4114-880F-2FCC75A18F94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595686" y="1215749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271FA6C-23B0-47B0-AF38-9992E1BD8C2E}"/>
                </a:ext>
              </a:extLst>
            </p:cNvPr>
            <p:cNvSpPr txBox="1"/>
            <p:nvPr>
              <p:custDataLst>
                <p:tags r:id="rId29"/>
              </p:custDataLst>
            </p:nvPr>
          </p:nvSpPr>
          <p:spPr>
            <a:xfrm>
              <a:off x="609070" y="1184134"/>
              <a:ext cx="154779" cy="6435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7BE2770-5010-402A-B49C-4E62517D712E}"/>
              </a:ext>
            </a:extLst>
          </p:cNvPr>
          <p:cNvSpPr txBox="1"/>
          <p:nvPr/>
        </p:nvSpPr>
        <p:spPr>
          <a:xfrm>
            <a:off x="227389" y="1330751"/>
            <a:ext cx="140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반정보</a:t>
            </a:r>
            <a:endParaRPr lang="ko-KR" altLang="en-US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77ACA2E-7981-467A-BE76-051E4F2C93B5}"/>
              </a:ext>
            </a:extLst>
          </p:cNvPr>
          <p:cNvGrpSpPr/>
          <p:nvPr/>
        </p:nvGrpSpPr>
        <p:grpSpPr>
          <a:xfrm>
            <a:off x="1913357" y="895397"/>
            <a:ext cx="1191585" cy="5057776"/>
            <a:chOff x="1913357" y="895397"/>
            <a:chExt cx="1191585" cy="5057776"/>
          </a:xfrm>
        </p:grpSpPr>
        <p:grpSp>
          <p:nvGrpSpPr>
            <p:cNvPr id="69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5F7A4276-D68C-4AF6-8B85-4431D5CEA54A}"/>
                </a:ext>
              </a:extLst>
            </p:cNvPr>
            <p:cNvGrpSpPr/>
            <p:nvPr>
              <p:custDataLst>
                <p:tags r:id="rId13"/>
              </p:custDataLst>
            </p:nvPr>
          </p:nvGrpSpPr>
          <p:grpSpPr>
            <a:xfrm>
              <a:off x="1913357" y="895397"/>
              <a:ext cx="1191585" cy="5057776"/>
              <a:chOff x="595688" y="1184134"/>
              <a:chExt cx="1828800" cy="1671401"/>
            </a:xfrm>
          </p:grpSpPr>
          <p:sp>
            <p:nvSpPr>
              <p:cNvPr id="102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8F64E5BF-8709-4507-B56B-6EB005C4F530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595688" y="1209615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B45932C-88E9-4BDF-B4E4-99F1B4CCCD80}"/>
                  </a:ext>
                </a:extLst>
              </p:cNvPr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676759" y="1184134"/>
                <a:ext cx="937545" cy="5187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Group Box</a:t>
                </a:r>
              </a:p>
            </p:txBody>
          </p:sp>
        </p:grpSp>
        <p:grpSp>
          <p:nvGrpSpPr>
            <p:cNvPr id="70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9B729CF8-5AB7-4AAC-9D22-9FE6ADFF78E2}"/>
                </a:ext>
              </a:extLst>
            </p:cNvPr>
            <p:cNvGrpSpPr/>
            <p:nvPr>
              <p:custDataLst>
                <p:tags r:id="rId14"/>
              </p:custDataLst>
            </p:nvPr>
          </p:nvGrpSpPr>
          <p:grpSpPr>
            <a:xfrm>
              <a:off x="1952056" y="1691492"/>
              <a:ext cx="1111468" cy="283426"/>
              <a:chOff x="595686" y="1184134"/>
              <a:chExt cx="1828800" cy="1747854"/>
            </a:xfrm>
          </p:grpSpPr>
          <p:sp>
            <p:nvSpPr>
              <p:cNvPr id="100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486EE7D5-14B7-4BDD-815E-A2EFE1DAE60E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595686" y="1286066"/>
                <a:ext cx="1828800" cy="16459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BCA8C56-8C8F-439C-8B48-4A58BB59D1BA}"/>
                  </a:ext>
                </a:extLst>
              </p:cNvPr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652315" y="1184134"/>
                <a:ext cx="1036776" cy="96799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Dashboard</a:t>
                </a:r>
              </a:p>
            </p:txBody>
          </p:sp>
        </p:grpSp>
        <p:grpSp>
          <p:nvGrpSpPr>
            <p:cNvPr id="71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FB9FDD1A-730E-4D62-B0A4-3ED82AEC34CE}"/>
                </a:ext>
              </a:extLst>
            </p:cNvPr>
            <p:cNvGrpSpPr/>
            <p:nvPr>
              <p:custDataLst>
                <p:tags r:id="rId15"/>
              </p:custDataLst>
            </p:nvPr>
          </p:nvGrpSpPr>
          <p:grpSpPr>
            <a:xfrm>
              <a:off x="1947304" y="2137935"/>
              <a:ext cx="1111468" cy="283426"/>
              <a:chOff x="595686" y="1184134"/>
              <a:chExt cx="1828800" cy="1747854"/>
            </a:xfrm>
          </p:grpSpPr>
          <p:sp>
            <p:nvSpPr>
              <p:cNvPr id="98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A06D9690-5A94-4A28-88BA-B6372F9AB361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595686" y="1286066"/>
                <a:ext cx="1828800" cy="16459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89A9C6AD-60CE-4D75-AEAC-27A82A83D162}"/>
                  </a:ext>
                </a:extLst>
              </p:cNvPr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652315" y="1184134"/>
                <a:ext cx="1123814" cy="96799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수강생 정보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2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D89CD893-81B0-417B-B2E5-9E1B2DAAE753}"/>
                </a:ext>
              </a:extLst>
            </p:cNvPr>
            <p:cNvGrpSpPr/>
            <p:nvPr>
              <p:custDataLst>
                <p:tags r:id="rId16"/>
              </p:custDataLst>
            </p:nvPr>
          </p:nvGrpSpPr>
          <p:grpSpPr>
            <a:xfrm>
              <a:off x="1962617" y="2605349"/>
              <a:ext cx="1111468" cy="283426"/>
              <a:chOff x="595686" y="1184134"/>
              <a:chExt cx="1828800" cy="1747854"/>
            </a:xfrm>
          </p:grpSpPr>
          <p:sp>
            <p:nvSpPr>
              <p:cNvPr id="76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EB98098B-2858-475E-AA73-6FB4AE792FD6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595686" y="1286066"/>
                <a:ext cx="1828800" cy="16459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3796952-5587-43C8-886B-CC2321474BB1}"/>
                  </a:ext>
                </a:extLst>
              </p:cNvPr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652315" y="1184134"/>
                <a:ext cx="1123814" cy="96799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마이 페이지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3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749F48A7-65AB-4B08-8676-6D8ECD770551}"/>
                </a:ext>
              </a:extLst>
            </p:cNvPr>
            <p:cNvGrpSpPr/>
            <p:nvPr>
              <p:custDataLst>
                <p:tags r:id="rId17"/>
              </p:custDataLst>
            </p:nvPr>
          </p:nvGrpSpPr>
          <p:grpSpPr>
            <a:xfrm>
              <a:off x="1946988" y="3067190"/>
              <a:ext cx="1111468" cy="283426"/>
              <a:chOff x="595686" y="1184134"/>
              <a:chExt cx="1828800" cy="1747854"/>
            </a:xfrm>
          </p:grpSpPr>
          <p:sp>
            <p:nvSpPr>
              <p:cNvPr id="74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DEADAC1A-B61B-449B-81A7-74B76C082122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595686" y="1286066"/>
                <a:ext cx="1828800" cy="16459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9F2758D-50C0-4F33-9410-099FE25C11B0}"/>
                  </a:ext>
                </a:extLst>
              </p:cNvPr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52315" y="1184134"/>
                <a:ext cx="744005" cy="96799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반</a:t>
                </a:r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정보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8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248202C3-CF33-4534-84D4-E95831B01BD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344226" y="1921634"/>
            <a:ext cx="6873963" cy="589568"/>
            <a:chOff x="595686" y="1184134"/>
            <a:chExt cx="1828800" cy="1893578"/>
          </a:xfrm>
        </p:grpSpPr>
        <p:sp>
          <p:nvSpPr>
            <p:cNvPr id="49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EC226650-BC65-4C20-9F96-F78B9BF6AC9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6" y="1431793"/>
              <a:ext cx="1828800" cy="1645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0CB084D-22EC-49F3-B235-13E16896F814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609740" y="1184134"/>
              <a:ext cx="85756" cy="50414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Ai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반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65FC3DB-48C0-48DD-B247-0A31893C61CB}"/>
              </a:ext>
            </a:extLst>
          </p:cNvPr>
          <p:cNvSpPr txBox="1"/>
          <p:nvPr/>
        </p:nvSpPr>
        <p:spPr>
          <a:xfrm>
            <a:off x="214636" y="435161"/>
            <a:ext cx="153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관점</a:t>
            </a:r>
          </a:p>
        </p:txBody>
      </p:sp>
      <p:grpSp>
        <p:nvGrpSpPr>
          <p:cNvPr id="6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76E0EAE5-1160-4B63-971F-F69BFA63773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336632" y="2732925"/>
            <a:ext cx="6873963" cy="589568"/>
            <a:chOff x="595686" y="1184134"/>
            <a:chExt cx="1828800" cy="1893578"/>
          </a:xfrm>
        </p:grpSpPr>
        <p:sp>
          <p:nvSpPr>
            <p:cNvPr id="6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2B3DBFE1-7B58-4D78-A5BF-C60C7029D2F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5686" y="1431793"/>
              <a:ext cx="1828800" cy="1645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58A0D8B-A8C6-45AA-82CB-B286B7100600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609740" y="1184134"/>
              <a:ext cx="142477" cy="50414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빅데이터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3D4F70BD-A970-4659-99E8-5E5BB3E6E07C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360045" y="3459541"/>
            <a:ext cx="6873963" cy="589568"/>
            <a:chOff x="595686" y="1184134"/>
            <a:chExt cx="1828800" cy="1893578"/>
          </a:xfrm>
        </p:grpSpPr>
        <p:sp>
          <p:nvSpPr>
            <p:cNvPr id="65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9E6B61C8-63EF-45C2-9255-C9C6EC14606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6" y="1431793"/>
              <a:ext cx="1828800" cy="1645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E7073BF-0F3C-4E48-B12C-0C467CF5D7E7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609740" y="1184134"/>
              <a:ext cx="212419" cy="50414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스마트 팩토리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22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603E9474-F589-4DE5-A51B-7943AD296C5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01886" y="354059"/>
            <a:ext cx="8768981" cy="5885968"/>
            <a:chOff x="595683" y="1261242"/>
            <a:chExt cx="6668465" cy="4352544"/>
          </a:xfrm>
        </p:grpSpPr>
        <p:sp>
          <p:nvSpPr>
            <p:cNvPr id="3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9764CE5-D90D-49B8-B8F7-B49BFDEF4534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595683" y="1656852"/>
              <a:ext cx="6668462" cy="39569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5621234-578C-4FC8-9D25-2603C8979043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595684" y="1261242"/>
              <a:ext cx="6668464" cy="3971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021C568-2F33-4854-AD4C-A91106CB9CF8}"/>
                </a:ext>
              </a:extLst>
            </p:cNvPr>
            <p:cNvSpPr>
              <a:spLocks noChangeAspect="1"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7083248" y="1488676"/>
              <a:ext cx="113479" cy="8334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70E1C83-01FF-484C-A77C-C0A1C0FC2145}"/>
                </a:ext>
              </a:extLst>
            </p:cNvPr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7103779" y="1313927"/>
              <a:ext cx="74847" cy="7043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681ABD8-0BCC-41FD-88E2-3882ECCB2B17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1282314" y="1442445"/>
              <a:ext cx="5733513" cy="17580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8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0FCA9C8-92C4-434F-8FC8-66B20B663A0A}"/>
                </a:ext>
              </a:extLst>
            </p:cNvPr>
            <p:cNvSpPr>
              <a:spLocks noChangeAspect="1"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1340204" y="1481046"/>
              <a:ext cx="71227" cy="986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Navigation Buttons">
              <a:extLst>
                <a:ext uri="{FF2B5EF4-FFF2-40B4-BE49-F238E27FC236}">
                  <a16:creationId xmlns:a16="http://schemas.microsoft.com/office/drawing/2014/main" id="{66E6F550-1397-4672-B647-6127266B85AF}"/>
                </a:ext>
              </a:extLst>
            </p:cNvPr>
            <p:cNvGrpSpPr/>
            <p:nvPr/>
          </p:nvGrpSpPr>
          <p:grpSpPr>
            <a:xfrm>
              <a:off x="691435" y="1466370"/>
              <a:ext cx="487724" cy="127958"/>
              <a:chOff x="691435" y="1466370"/>
              <a:chExt cx="487724" cy="127958"/>
            </a:xfrm>
          </p:grpSpPr>
          <p:sp>
            <p:nvSpPr>
              <p:cNvPr id="10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2CE81643-F94C-451A-A50A-43AA2A132F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691435" y="1485740"/>
                <a:ext cx="115894" cy="89219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AD780AD-D074-495F-8B6E-9138638B4B02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874935" y="1485741"/>
                <a:ext cx="115894" cy="89218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6061919-49DB-4677-9263-CA560367DBC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058435" y="1466370"/>
                <a:ext cx="120724" cy="12795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9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A86DB175-A398-41ED-BBE5-9600DA00FE2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76403" y="865537"/>
            <a:ext cx="7183579" cy="738100"/>
            <a:chOff x="595686" y="1184134"/>
            <a:chExt cx="1828800" cy="1837925"/>
          </a:xfrm>
        </p:grpSpPr>
        <p:sp>
          <p:nvSpPr>
            <p:cNvPr id="20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17A0848E-069E-450D-96EA-635A5959BA79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595686" y="1376139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F94AD9F-8250-43EF-8022-1A8263129360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609134" y="1184134"/>
              <a:ext cx="155516" cy="39085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98F297E-4328-4EDB-9C81-1CD540579EC2}"/>
              </a:ext>
            </a:extLst>
          </p:cNvPr>
          <p:cNvSpPr txBox="1"/>
          <p:nvPr/>
        </p:nvSpPr>
        <p:spPr>
          <a:xfrm>
            <a:off x="2080199" y="2255898"/>
            <a:ext cx="79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nav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953A76-6F2F-49C6-861E-200B0BABC909}"/>
              </a:ext>
            </a:extLst>
          </p:cNvPr>
          <p:cNvSpPr txBox="1"/>
          <p:nvPr/>
        </p:nvSpPr>
        <p:spPr>
          <a:xfrm>
            <a:off x="5554650" y="1120884"/>
            <a:ext cx="1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grpSp>
        <p:nvGrpSpPr>
          <p:cNvPr id="5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4C3384C4-82B3-4A03-96F7-5E98F5F984B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172303" y="1668454"/>
            <a:ext cx="7217811" cy="4091487"/>
            <a:chOff x="595686" y="1184134"/>
            <a:chExt cx="1828800" cy="1677535"/>
          </a:xfrm>
        </p:grpSpPr>
        <p:sp>
          <p:nvSpPr>
            <p:cNvPr id="5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DF426267-8B53-4114-880F-2FCC75A18F94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595686" y="1215749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271FA6C-23B0-47B0-AF38-9992E1BD8C2E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609070" y="1184134"/>
              <a:ext cx="154779" cy="6435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7BE2770-5010-402A-B49C-4E62517D712E}"/>
              </a:ext>
            </a:extLst>
          </p:cNvPr>
          <p:cNvSpPr txBox="1"/>
          <p:nvPr/>
        </p:nvSpPr>
        <p:spPr>
          <a:xfrm>
            <a:off x="285467" y="471267"/>
            <a:ext cx="140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Mypage</a:t>
            </a:r>
            <a:endParaRPr lang="en-US" altLang="ko-KR" dirty="0"/>
          </a:p>
          <a:p>
            <a:r>
              <a:rPr lang="ko-KR" altLang="en-US" dirty="0"/>
              <a:t>세부정보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77ACA2E-7981-467A-BE76-051E4F2C93B5}"/>
              </a:ext>
            </a:extLst>
          </p:cNvPr>
          <p:cNvGrpSpPr/>
          <p:nvPr/>
        </p:nvGrpSpPr>
        <p:grpSpPr>
          <a:xfrm>
            <a:off x="1913357" y="895397"/>
            <a:ext cx="1191585" cy="5057776"/>
            <a:chOff x="1913357" y="895397"/>
            <a:chExt cx="1191585" cy="5057776"/>
          </a:xfrm>
        </p:grpSpPr>
        <p:grpSp>
          <p:nvGrpSpPr>
            <p:cNvPr id="69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5F7A4276-D68C-4AF6-8B85-4431D5CEA54A}"/>
                </a:ext>
              </a:extLst>
            </p:cNvPr>
            <p:cNvGrpSpPr/>
            <p:nvPr>
              <p:custDataLst>
                <p:tags r:id="rId22"/>
              </p:custDataLst>
            </p:nvPr>
          </p:nvGrpSpPr>
          <p:grpSpPr>
            <a:xfrm>
              <a:off x="1913357" y="895397"/>
              <a:ext cx="1191585" cy="5057776"/>
              <a:chOff x="595688" y="1184134"/>
              <a:chExt cx="1828800" cy="1671401"/>
            </a:xfrm>
          </p:grpSpPr>
          <p:sp>
            <p:nvSpPr>
              <p:cNvPr id="102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8F64E5BF-8709-4507-B56B-6EB005C4F53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595688" y="1209615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B45932C-88E9-4BDF-B4E4-99F1B4CCCD80}"/>
                  </a:ext>
                </a:extLst>
              </p:cNvPr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76759" y="1184134"/>
                <a:ext cx="937545" cy="5187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Group Box</a:t>
                </a:r>
              </a:p>
            </p:txBody>
          </p:sp>
        </p:grpSp>
        <p:grpSp>
          <p:nvGrpSpPr>
            <p:cNvPr id="70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9B729CF8-5AB7-4AAC-9D22-9FE6ADFF78E2}"/>
                </a:ext>
              </a:extLst>
            </p:cNvPr>
            <p:cNvGrpSpPr/>
            <p:nvPr>
              <p:custDataLst>
                <p:tags r:id="rId23"/>
              </p:custDataLst>
            </p:nvPr>
          </p:nvGrpSpPr>
          <p:grpSpPr>
            <a:xfrm>
              <a:off x="1952056" y="1691492"/>
              <a:ext cx="1111468" cy="283426"/>
              <a:chOff x="595686" y="1184134"/>
              <a:chExt cx="1828800" cy="1747854"/>
            </a:xfrm>
          </p:grpSpPr>
          <p:sp>
            <p:nvSpPr>
              <p:cNvPr id="100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486EE7D5-14B7-4BDD-815E-A2EFE1DAE60E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595686" y="1286066"/>
                <a:ext cx="1828800" cy="16459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BCA8C56-8C8F-439C-8B48-4A58BB59D1BA}"/>
                  </a:ext>
                </a:extLst>
              </p:cNvPr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652315" y="1184134"/>
                <a:ext cx="1036776" cy="96799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Dashboard</a:t>
                </a:r>
              </a:p>
            </p:txBody>
          </p:sp>
        </p:grpSp>
        <p:grpSp>
          <p:nvGrpSpPr>
            <p:cNvPr id="71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FB9FDD1A-730E-4D62-B0A4-3ED82AEC34CE}"/>
                </a:ext>
              </a:extLst>
            </p:cNvPr>
            <p:cNvGrpSpPr/>
            <p:nvPr>
              <p:custDataLst>
                <p:tags r:id="rId24"/>
              </p:custDataLst>
            </p:nvPr>
          </p:nvGrpSpPr>
          <p:grpSpPr>
            <a:xfrm>
              <a:off x="1947304" y="2137935"/>
              <a:ext cx="1111468" cy="283426"/>
              <a:chOff x="595686" y="1184134"/>
              <a:chExt cx="1828800" cy="1747854"/>
            </a:xfrm>
          </p:grpSpPr>
          <p:sp>
            <p:nvSpPr>
              <p:cNvPr id="98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A06D9690-5A94-4A28-88BA-B6372F9AB361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595686" y="1286066"/>
                <a:ext cx="1828800" cy="16459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89A9C6AD-60CE-4D75-AEAC-27A82A83D162}"/>
                  </a:ext>
                </a:extLst>
              </p:cNvPr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652315" y="1184134"/>
                <a:ext cx="1123814" cy="96799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수강생 정보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2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D89CD893-81B0-417B-B2E5-9E1B2DAAE753}"/>
                </a:ext>
              </a:extLst>
            </p:cNvPr>
            <p:cNvGrpSpPr/>
            <p:nvPr>
              <p:custDataLst>
                <p:tags r:id="rId25"/>
              </p:custDataLst>
            </p:nvPr>
          </p:nvGrpSpPr>
          <p:grpSpPr>
            <a:xfrm>
              <a:off x="1962617" y="2605349"/>
              <a:ext cx="1111468" cy="283426"/>
              <a:chOff x="595686" y="1184134"/>
              <a:chExt cx="1828800" cy="1747854"/>
            </a:xfrm>
          </p:grpSpPr>
          <p:sp>
            <p:nvSpPr>
              <p:cNvPr id="76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EB98098B-2858-475E-AA73-6FB4AE792FD6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595686" y="1286066"/>
                <a:ext cx="1828800" cy="16459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3796952-5587-43C8-886B-CC2321474BB1}"/>
                  </a:ext>
                </a:extLst>
              </p:cNvPr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652315" y="1184134"/>
                <a:ext cx="1123814" cy="96799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마이 페이지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3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749F48A7-65AB-4B08-8676-6D8ECD770551}"/>
                </a:ext>
              </a:extLst>
            </p:cNvPr>
            <p:cNvGrpSpPr/>
            <p:nvPr>
              <p:custDataLst>
                <p:tags r:id="rId26"/>
              </p:custDataLst>
            </p:nvPr>
          </p:nvGrpSpPr>
          <p:grpSpPr>
            <a:xfrm>
              <a:off x="1946988" y="3067190"/>
              <a:ext cx="1111468" cy="283426"/>
              <a:chOff x="595686" y="1184134"/>
              <a:chExt cx="1828800" cy="1747854"/>
            </a:xfrm>
          </p:grpSpPr>
          <p:sp>
            <p:nvSpPr>
              <p:cNvPr id="74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DEADAC1A-B61B-449B-81A7-74B76C082122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595686" y="1286066"/>
                <a:ext cx="1828800" cy="164592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9F2758D-50C0-4F33-9410-099FE25C11B0}"/>
                  </a:ext>
                </a:extLst>
              </p:cNvPr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652315" y="1184134"/>
                <a:ext cx="744005" cy="96799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반</a:t>
                </a:r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정보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8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248202C3-CF33-4534-84D4-E95831B01BD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344226" y="1921633"/>
            <a:ext cx="6873963" cy="3704679"/>
            <a:chOff x="595686" y="1184134"/>
            <a:chExt cx="1828800" cy="1680907"/>
          </a:xfrm>
        </p:grpSpPr>
        <p:sp>
          <p:nvSpPr>
            <p:cNvPr id="49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EC226650-BC65-4C20-9F96-F78B9BF6AC9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95686" y="1219121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0CB084D-22EC-49F3-B235-13E16896F814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609740" y="1184134"/>
              <a:ext cx="190242" cy="71219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반 세부 정보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FB39218A-B6C8-4209-A877-131801628880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530563" y="2971926"/>
            <a:ext cx="762000" cy="515310"/>
            <a:chOff x="595686" y="1184134"/>
            <a:chExt cx="1828800" cy="1935542"/>
          </a:xfrm>
        </p:grpSpPr>
        <p:sp>
          <p:nvSpPr>
            <p:cNvPr id="4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A94FCC11-3239-4820-A616-FF42614723C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95686" y="1473757"/>
              <a:ext cx="1828800" cy="1645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6A9131A-7F17-4950-BBC2-48B79BB01641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722461" y="1184134"/>
              <a:ext cx="1008276" cy="58957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김길동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1252EE71-D8E8-4B7D-AC6A-97881C12773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530563" y="3600041"/>
            <a:ext cx="762000" cy="515310"/>
            <a:chOff x="595686" y="1184134"/>
            <a:chExt cx="1828800" cy="1935542"/>
          </a:xfrm>
        </p:grpSpPr>
        <p:sp>
          <p:nvSpPr>
            <p:cNvPr id="45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C1808A8E-FDE3-40FD-8808-FA21095BA841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95686" y="1473757"/>
              <a:ext cx="1828800" cy="1645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50E679A-7904-496A-A386-DFA16BBF076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722461" y="1184134"/>
              <a:ext cx="1008276" cy="58957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이길동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AC80D16C-3873-4E7C-BD04-BD944C59187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530563" y="4199290"/>
            <a:ext cx="762000" cy="515310"/>
            <a:chOff x="595686" y="1184134"/>
            <a:chExt cx="1828800" cy="1935542"/>
          </a:xfrm>
        </p:grpSpPr>
        <p:sp>
          <p:nvSpPr>
            <p:cNvPr id="5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A764AD3D-E1FC-4D05-864C-D2080E34D01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6" y="1473757"/>
              <a:ext cx="1828800" cy="1645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FCA2715-C595-4FC7-A15F-33E4083348D2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722461" y="1184134"/>
              <a:ext cx="1008276" cy="58957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홍길동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78814203-992C-45EC-9653-AF23BC5DC11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538774" y="2987261"/>
            <a:ext cx="762000" cy="515310"/>
            <a:chOff x="595686" y="1184134"/>
            <a:chExt cx="1828800" cy="1935542"/>
          </a:xfrm>
        </p:grpSpPr>
        <p:sp>
          <p:nvSpPr>
            <p:cNvPr id="57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E2FAF847-91F0-435A-B3B0-9F533C9C44A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95686" y="1473757"/>
              <a:ext cx="1828800" cy="1645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A0290E4-7CAE-4A97-818F-A76D1960CB06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722461" y="1184134"/>
              <a:ext cx="1008276" cy="58957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최길동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2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F4A0A0C7-E10E-4C22-AA04-0C93C39A36F9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3566568" y="2162201"/>
            <a:ext cx="1635901" cy="515310"/>
            <a:chOff x="595686" y="1184134"/>
            <a:chExt cx="1828799" cy="1935542"/>
          </a:xfrm>
        </p:grpSpPr>
        <p:sp>
          <p:nvSpPr>
            <p:cNvPr id="63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905EAE6F-145F-423D-9324-0FBCA8555B2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686" y="1473757"/>
              <a:ext cx="1828799" cy="1645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D0AA4B1-58E6-4E47-B747-64E22D0ECF5E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654738" y="1184134"/>
              <a:ext cx="763544" cy="58957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강사님 자리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7065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244</Words>
  <Application>Microsoft Office PowerPoint</Application>
  <PresentationFormat>와이드스크린</PresentationFormat>
  <Paragraphs>132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Jeong Tak</dc:creator>
  <cp:lastModifiedBy>김영주</cp:lastModifiedBy>
  <cp:revision>11</cp:revision>
  <dcterms:created xsi:type="dcterms:W3CDTF">2021-06-23T09:34:39Z</dcterms:created>
  <dcterms:modified xsi:type="dcterms:W3CDTF">2021-06-24T08:01:22Z</dcterms:modified>
</cp:coreProperties>
</file>