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0" r:id="rId3"/>
    <p:sldId id="287" r:id="rId4"/>
    <p:sldId id="261" r:id="rId5"/>
    <p:sldId id="258" r:id="rId6"/>
    <p:sldId id="264" r:id="rId7"/>
    <p:sldId id="267" r:id="rId8"/>
    <p:sldId id="265" r:id="rId9"/>
    <p:sldId id="269" r:id="rId10"/>
    <p:sldId id="262" r:id="rId11"/>
    <p:sldId id="274" r:id="rId12"/>
    <p:sldId id="25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72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72361-EB8B-44DF-A21E-3FEF48ABFEF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E0AC77-8284-4E9F-8BAA-56F90931C058}">
      <dgm:prSet phldrT="[텍스트]"/>
      <dgm:spPr/>
      <dgm:t>
        <a:bodyPr/>
        <a:lstStyle/>
        <a:p>
          <a:pPr latinLnBrk="1"/>
          <a:r>
            <a:rPr lang="ko-KR" altLang="en-US" b="1" dirty="0" smtClean="0"/>
            <a:t>소제목을 입력하세요</a:t>
          </a:r>
          <a:endParaRPr lang="ko-KR" altLang="en-US" dirty="0"/>
        </a:p>
      </dgm:t>
    </dgm:pt>
    <dgm:pt modelId="{20B5FA60-63FD-4199-8B40-B55A822B7746}" type="par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F418DA0A-5FE0-435A-9A26-A0D4F40575C6}" type="sib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CD4A76C2-0967-4032-9E9C-36AEC9551777}">
      <dgm:prSet/>
      <dgm:spPr/>
      <dgm:t>
        <a:bodyPr/>
        <a:lstStyle/>
        <a:p>
          <a:pPr latinLnBrk="1"/>
          <a:r>
            <a:rPr lang="ko-KR" altLang="en-US" b="1" dirty="0" smtClean="0"/>
            <a:t>소제목을 입력하세요</a:t>
          </a:r>
          <a:endParaRPr lang="en-US" altLang="ko-KR" b="1" dirty="0"/>
        </a:p>
      </dgm:t>
    </dgm:pt>
    <dgm:pt modelId="{3C91E97B-BA4F-421F-BAFE-19DC2D18A8B9}" type="par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E8D169DE-C265-4C5A-8AC9-07F7737DF382}" type="sib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A3326A00-4586-4F5E-BF73-98DB78AB97E6}">
      <dgm:prSet phldrT="[텍스트]"/>
      <dgm:spPr/>
      <dgm:t>
        <a:bodyPr/>
        <a:lstStyle/>
        <a:p>
          <a:pPr latinLnBrk="1"/>
          <a:r>
            <a:rPr lang="en-US" altLang="ko-KR" b="1" dirty="0" smtClean="0"/>
            <a:t> </a:t>
          </a:r>
          <a:r>
            <a:rPr lang="ko-KR" altLang="en-US" b="1" dirty="0" smtClean="0"/>
            <a:t>내용을 입력하세요</a:t>
          </a:r>
          <a:endParaRPr lang="ko-KR" altLang="en-US" dirty="0"/>
        </a:p>
      </dgm:t>
    </dgm:pt>
    <dgm:pt modelId="{58F5EB1D-5E93-49AA-815F-82D702490146}" type="par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6A3F34EE-D280-4207-9880-D59284EE49FC}" type="sib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9A3F9818-FCBB-4955-9A0A-1A572A137B7C}">
      <dgm:prSet/>
      <dgm:spPr/>
      <dgm:t>
        <a:bodyPr/>
        <a:lstStyle/>
        <a:p>
          <a:pPr latinLnBrk="1"/>
          <a:r>
            <a:rPr lang="en-US" altLang="ko-KR" b="1" dirty="0" smtClean="0"/>
            <a:t>  </a:t>
          </a:r>
          <a:r>
            <a:rPr lang="ko-KR" altLang="en-US" b="1" dirty="0" smtClean="0"/>
            <a:t>내용을 입력하세요</a:t>
          </a:r>
          <a:endParaRPr lang="en-US" altLang="ko-KR" b="1" dirty="0"/>
        </a:p>
      </dgm:t>
    </dgm:pt>
    <dgm:pt modelId="{F937D80B-1553-438D-B767-92FD9F0B2FD2}" type="par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9A326955-CE83-46E2-8B0B-9FA4BDC81BF1}" type="sib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37F55DF3-3573-441E-988D-A26B3A8835BC}">
      <dgm:prSet phldrT="[텍스트]"/>
      <dgm:spPr/>
      <dgm:t>
        <a:bodyPr/>
        <a:lstStyle/>
        <a:p>
          <a:pPr latinLnBrk="1"/>
          <a:r>
            <a:rPr lang="en-US" altLang="ko-KR" b="1" smtClean="0"/>
            <a:t> </a:t>
          </a:r>
          <a:r>
            <a:rPr lang="ko-KR" altLang="en-US" b="1" smtClean="0"/>
            <a:t>내용을 입력하세요</a:t>
          </a:r>
          <a:endParaRPr lang="ko-KR" altLang="en-US" dirty="0"/>
        </a:p>
      </dgm:t>
    </dgm:pt>
    <dgm:pt modelId="{A8C331CD-C029-4FFD-B6EB-461108CF584A}" type="parTrans" cxnId="{BBEEC379-4EF8-4FCF-BA49-3B96AD4D2372}">
      <dgm:prSet/>
      <dgm:spPr/>
      <dgm:t>
        <a:bodyPr/>
        <a:lstStyle/>
        <a:p>
          <a:pPr latinLnBrk="1"/>
          <a:endParaRPr lang="ko-KR" altLang="en-US"/>
        </a:p>
      </dgm:t>
    </dgm:pt>
    <dgm:pt modelId="{ADD842DF-480C-4A54-A821-26464B1A6C22}" type="sibTrans" cxnId="{BBEEC379-4EF8-4FCF-BA49-3B96AD4D2372}">
      <dgm:prSet/>
      <dgm:spPr/>
      <dgm:t>
        <a:bodyPr/>
        <a:lstStyle/>
        <a:p>
          <a:pPr latinLnBrk="1"/>
          <a:endParaRPr lang="ko-KR" altLang="en-US"/>
        </a:p>
      </dgm:t>
    </dgm:pt>
    <dgm:pt modelId="{0AC2A721-5E78-4601-87C8-018DF74DD5A6}">
      <dgm:prSet phldrT="[텍스트]"/>
      <dgm:spPr/>
      <dgm:t>
        <a:bodyPr/>
        <a:lstStyle/>
        <a:p>
          <a:pPr latinLnBrk="1"/>
          <a:r>
            <a:rPr lang="en-US" altLang="ko-KR" b="1" smtClean="0"/>
            <a:t> </a:t>
          </a:r>
          <a:r>
            <a:rPr lang="ko-KR" altLang="en-US" b="1" smtClean="0"/>
            <a:t>내용을 입력하세요</a:t>
          </a:r>
          <a:endParaRPr lang="ko-KR" altLang="en-US" dirty="0"/>
        </a:p>
      </dgm:t>
    </dgm:pt>
    <dgm:pt modelId="{67317FFD-2874-44AE-9EA9-6A5097AF440C}" type="parTrans" cxnId="{28F302E7-41AB-4D71-9B42-C2702897BD80}">
      <dgm:prSet/>
      <dgm:spPr/>
      <dgm:t>
        <a:bodyPr/>
        <a:lstStyle/>
        <a:p>
          <a:pPr latinLnBrk="1"/>
          <a:endParaRPr lang="ko-KR" altLang="en-US"/>
        </a:p>
      </dgm:t>
    </dgm:pt>
    <dgm:pt modelId="{125F04C1-0F71-4F66-B48D-16CE58397E1F}" type="sibTrans" cxnId="{28F302E7-41AB-4D71-9B42-C2702897BD80}">
      <dgm:prSet/>
      <dgm:spPr/>
      <dgm:t>
        <a:bodyPr/>
        <a:lstStyle/>
        <a:p>
          <a:pPr latinLnBrk="1"/>
          <a:endParaRPr lang="ko-KR" altLang="en-US"/>
        </a:p>
      </dgm:t>
    </dgm:pt>
    <dgm:pt modelId="{A29DBE91-7DAC-49BB-A4DE-44A206F45F22}">
      <dgm:prSet phldrT="[텍스트]"/>
      <dgm:spPr/>
      <dgm:t>
        <a:bodyPr/>
        <a:lstStyle/>
        <a:p>
          <a:pPr latinLnBrk="1"/>
          <a:r>
            <a:rPr lang="en-US" altLang="ko-KR" b="1" dirty="0" smtClean="0"/>
            <a:t> </a:t>
          </a:r>
          <a:r>
            <a:rPr lang="ko-KR" altLang="en-US" b="1" dirty="0" smtClean="0"/>
            <a:t>내용을 입력하세요</a:t>
          </a:r>
          <a:endParaRPr lang="ko-KR" altLang="en-US" dirty="0"/>
        </a:p>
      </dgm:t>
    </dgm:pt>
    <dgm:pt modelId="{6B115BCA-E687-4C82-9B4E-3071D916F89E}" type="parTrans" cxnId="{E61C8F2B-CE70-43C2-8374-F58534C4112B}">
      <dgm:prSet/>
      <dgm:spPr/>
      <dgm:t>
        <a:bodyPr/>
        <a:lstStyle/>
        <a:p>
          <a:pPr latinLnBrk="1"/>
          <a:endParaRPr lang="ko-KR" altLang="en-US"/>
        </a:p>
      </dgm:t>
    </dgm:pt>
    <dgm:pt modelId="{3A69A711-D3A9-4A98-A4F7-9D297BCEB203}" type="sibTrans" cxnId="{E61C8F2B-CE70-43C2-8374-F58534C4112B}">
      <dgm:prSet/>
      <dgm:spPr/>
      <dgm:t>
        <a:bodyPr/>
        <a:lstStyle/>
        <a:p>
          <a:pPr latinLnBrk="1"/>
          <a:endParaRPr lang="ko-KR" altLang="en-US"/>
        </a:p>
      </dgm:t>
    </dgm:pt>
    <dgm:pt modelId="{0A728E47-8596-4AC3-9733-5EB5F79BC2FF}">
      <dgm:prSet phldrT="[텍스트]"/>
      <dgm:spPr/>
      <dgm:t>
        <a:bodyPr/>
        <a:lstStyle/>
        <a:p>
          <a:pPr latinLnBrk="1"/>
          <a:r>
            <a:rPr lang="en-US" altLang="ko-KR" b="1" smtClean="0"/>
            <a:t> </a:t>
          </a:r>
          <a:r>
            <a:rPr lang="ko-KR" altLang="en-US" b="1" smtClean="0"/>
            <a:t>내용을 입력하세요</a:t>
          </a:r>
          <a:endParaRPr lang="en-US" altLang="ko-KR" b="1" dirty="0"/>
        </a:p>
      </dgm:t>
    </dgm:pt>
    <dgm:pt modelId="{7983C4B5-EAB8-47EE-B7D9-451AD1DA70AE}" type="parTrans" cxnId="{05DBB219-13B3-452B-A96A-C7A8A1FCFD9C}">
      <dgm:prSet/>
      <dgm:spPr/>
      <dgm:t>
        <a:bodyPr/>
        <a:lstStyle/>
        <a:p>
          <a:pPr latinLnBrk="1"/>
          <a:endParaRPr lang="ko-KR" altLang="en-US"/>
        </a:p>
      </dgm:t>
    </dgm:pt>
    <dgm:pt modelId="{98915F45-0786-4A9A-B8A7-172A81557979}" type="sibTrans" cxnId="{05DBB219-13B3-452B-A96A-C7A8A1FCFD9C}">
      <dgm:prSet/>
      <dgm:spPr/>
      <dgm:t>
        <a:bodyPr/>
        <a:lstStyle/>
        <a:p>
          <a:pPr latinLnBrk="1"/>
          <a:endParaRPr lang="ko-KR" altLang="en-US"/>
        </a:p>
      </dgm:t>
    </dgm:pt>
    <dgm:pt modelId="{6FB7898E-F165-4628-8189-1548D03B0D8C}" type="pres">
      <dgm:prSet presAssocID="{1C572361-EB8B-44DF-A21E-3FEF48ABFE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883D07-F9FA-453F-B443-43457B442261}" type="pres">
      <dgm:prSet presAssocID="{8DE0AC77-8284-4E9F-8BAA-56F90931C05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5FABF5-F038-4493-9853-9EE72ED15887}" type="pres">
      <dgm:prSet presAssocID="{8DE0AC77-8284-4E9F-8BAA-56F90931C05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A69EE7-7518-452A-9B05-6BBFE7933FCF}" type="pres">
      <dgm:prSet presAssocID="{CD4A76C2-0967-4032-9E9C-36AEC955177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F8E976-FB6D-4F3E-929E-7096ED7134CB}" type="pres">
      <dgm:prSet presAssocID="{CD4A76C2-0967-4032-9E9C-36AEC9551777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8A9AA0F-F63E-4E24-B61C-E809170446E1}" type="presOf" srcId="{9A3F9818-FCBB-4955-9A0A-1A572A137B7C}" destId="{1BF8E976-FB6D-4F3E-929E-7096ED7134CB}" srcOrd="0" destOrd="0" presId="urn:microsoft.com/office/officeart/2005/8/layout/vList2"/>
    <dgm:cxn modelId="{5D77D1A4-98D2-4C14-ABFB-DA6382EFFC4D}" srcId="{CD4A76C2-0967-4032-9E9C-36AEC9551777}" destId="{9A3F9818-FCBB-4955-9A0A-1A572A137B7C}" srcOrd="0" destOrd="0" parTransId="{F937D80B-1553-438D-B767-92FD9F0B2FD2}" sibTransId="{9A326955-CE83-46E2-8B0B-9FA4BDC81BF1}"/>
    <dgm:cxn modelId="{BBECA5A0-7C19-4B2A-8B57-160C90F3F221}" srcId="{1C572361-EB8B-44DF-A21E-3FEF48ABFEF3}" destId="{CD4A76C2-0967-4032-9E9C-36AEC9551777}" srcOrd="1" destOrd="0" parTransId="{3C91E97B-BA4F-421F-BAFE-19DC2D18A8B9}" sibTransId="{E8D169DE-C265-4C5A-8AC9-07F7737DF382}"/>
    <dgm:cxn modelId="{BBEEC379-4EF8-4FCF-BA49-3B96AD4D2372}" srcId="{8DE0AC77-8284-4E9F-8BAA-56F90931C058}" destId="{37F55DF3-3573-441E-988D-A26B3A8835BC}" srcOrd="1" destOrd="0" parTransId="{A8C331CD-C029-4FFD-B6EB-461108CF584A}" sibTransId="{ADD842DF-480C-4A54-A821-26464B1A6C22}"/>
    <dgm:cxn modelId="{28F302E7-41AB-4D71-9B42-C2702897BD80}" srcId="{8DE0AC77-8284-4E9F-8BAA-56F90931C058}" destId="{0AC2A721-5E78-4601-87C8-018DF74DD5A6}" srcOrd="2" destOrd="0" parTransId="{67317FFD-2874-44AE-9EA9-6A5097AF440C}" sibTransId="{125F04C1-0F71-4F66-B48D-16CE58397E1F}"/>
    <dgm:cxn modelId="{83B9C92F-B150-4CE7-B48E-3EA4CBAA8F45}" type="presOf" srcId="{37F55DF3-3573-441E-988D-A26B3A8835BC}" destId="{7B5FABF5-F038-4493-9853-9EE72ED15887}" srcOrd="0" destOrd="1" presId="urn:microsoft.com/office/officeart/2005/8/layout/vList2"/>
    <dgm:cxn modelId="{E61C8F2B-CE70-43C2-8374-F58534C4112B}" srcId="{8DE0AC77-8284-4E9F-8BAA-56F90931C058}" destId="{A29DBE91-7DAC-49BB-A4DE-44A206F45F22}" srcOrd="3" destOrd="0" parTransId="{6B115BCA-E687-4C82-9B4E-3071D916F89E}" sibTransId="{3A69A711-D3A9-4A98-A4F7-9D297BCEB203}"/>
    <dgm:cxn modelId="{81F15A00-9B83-45AC-A4B0-16D3557F0CD5}" type="presOf" srcId="{A29DBE91-7DAC-49BB-A4DE-44A206F45F22}" destId="{7B5FABF5-F038-4493-9853-9EE72ED15887}" srcOrd="0" destOrd="3" presId="urn:microsoft.com/office/officeart/2005/8/layout/vList2"/>
    <dgm:cxn modelId="{465444B1-2779-460E-9DFC-0E643534B9C8}" type="presOf" srcId="{1C572361-EB8B-44DF-A21E-3FEF48ABFEF3}" destId="{6FB7898E-F165-4628-8189-1548D03B0D8C}" srcOrd="0" destOrd="0" presId="urn:microsoft.com/office/officeart/2005/8/layout/vList2"/>
    <dgm:cxn modelId="{CB3F78FE-78AE-4BAA-9002-3F0D5881F3F8}" type="presOf" srcId="{8DE0AC77-8284-4E9F-8BAA-56F90931C058}" destId="{36883D07-F9FA-453F-B443-43457B442261}" srcOrd="0" destOrd="0" presId="urn:microsoft.com/office/officeart/2005/8/layout/vList2"/>
    <dgm:cxn modelId="{114D3AB9-1BEE-4EE4-AA59-629974985474}" type="presOf" srcId="{A3326A00-4586-4F5E-BF73-98DB78AB97E6}" destId="{7B5FABF5-F038-4493-9853-9EE72ED15887}" srcOrd="0" destOrd="0" presId="urn:microsoft.com/office/officeart/2005/8/layout/vList2"/>
    <dgm:cxn modelId="{7FBEDB83-4896-44A5-AF3E-8490A9A80A30}" srcId="{1C572361-EB8B-44DF-A21E-3FEF48ABFEF3}" destId="{8DE0AC77-8284-4E9F-8BAA-56F90931C058}" srcOrd="0" destOrd="0" parTransId="{20B5FA60-63FD-4199-8B40-B55A822B7746}" sibTransId="{F418DA0A-5FE0-435A-9A26-A0D4F40575C6}"/>
    <dgm:cxn modelId="{B5E54D0D-0FFC-46F5-832D-E8CD3EA3402C}" srcId="{8DE0AC77-8284-4E9F-8BAA-56F90931C058}" destId="{A3326A00-4586-4F5E-BF73-98DB78AB97E6}" srcOrd="0" destOrd="0" parTransId="{58F5EB1D-5E93-49AA-815F-82D702490146}" sibTransId="{6A3F34EE-D280-4207-9880-D59284EE49FC}"/>
    <dgm:cxn modelId="{93DAC954-B0D9-46DE-B5E4-E19D94670012}" type="presOf" srcId="{0A728E47-8596-4AC3-9733-5EB5F79BC2FF}" destId="{1BF8E976-FB6D-4F3E-929E-7096ED7134CB}" srcOrd="0" destOrd="1" presId="urn:microsoft.com/office/officeart/2005/8/layout/vList2"/>
    <dgm:cxn modelId="{A7645918-67C4-4ADC-B7C3-FC729116D254}" type="presOf" srcId="{CD4A76C2-0967-4032-9E9C-36AEC9551777}" destId="{DCA69EE7-7518-452A-9B05-6BBFE7933FCF}" srcOrd="0" destOrd="0" presId="urn:microsoft.com/office/officeart/2005/8/layout/vList2"/>
    <dgm:cxn modelId="{05DBB219-13B3-452B-A96A-C7A8A1FCFD9C}" srcId="{CD4A76C2-0967-4032-9E9C-36AEC9551777}" destId="{0A728E47-8596-4AC3-9733-5EB5F79BC2FF}" srcOrd="1" destOrd="0" parTransId="{7983C4B5-EAB8-47EE-B7D9-451AD1DA70AE}" sibTransId="{98915F45-0786-4A9A-B8A7-172A81557979}"/>
    <dgm:cxn modelId="{B154B960-076A-4C53-B580-D8418656F738}" type="presOf" srcId="{0AC2A721-5E78-4601-87C8-018DF74DD5A6}" destId="{7B5FABF5-F038-4493-9853-9EE72ED15887}" srcOrd="0" destOrd="2" presId="urn:microsoft.com/office/officeart/2005/8/layout/vList2"/>
    <dgm:cxn modelId="{A5EA774F-F15C-46A5-9DC9-9A7B749E9B43}" type="presParOf" srcId="{6FB7898E-F165-4628-8189-1548D03B0D8C}" destId="{36883D07-F9FA-453F-B443-43457B442261}" srcOrd="0" destOrd="0" presId="urn:microsoft.com/office/officeart/2005/8/layout/vList2"/>
    <dgm:cxn modelId="{251AB43D-CD76-438F-8380-E2EA7182C247}" type="presParOf" srcId="{6FB7898E-F165-4628-8189-1548D03B0D8C}" destId="{7B5FABF5-F038-4493-9853-9EE72ED15887}" srcOrd="1" destOrd="0" presId="urn:microsoft.com/office/officeart/2005/8/layout/vList2"/>
    <dgm:cxn modelId="{4545E799-904A-4624-9B82-D24A94A44A30}" type="presParOf" srcId="{6FB7898E-F165-4628-8189-1548D03B0D8C}" destId="{DCA69EE7-7518-452A-9B05-6BBFE7933FCF}" srcOrd="2" destOrd="0" presId="urn:microsoft.com/office/officeart/2005/8/layout/vList2"/>
    <dgm:cxn modelId="{410BE1ED-E456-43BE-AAA3-F016DB164F62}" type="presParOf" srcId="{6FB7898E-F165-4628-8189-1548D03B0D8C}" destId="{1BF8E976-FB6D-4F3E-929E-7096ED7134C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/>
      <dgm:spPr/>
      <dgm:t>
        <a:bodyPr/>
        <a:lstStyle/>
        <a:p>
          <a:pPr latinLnBrk="1"/>
          <a:r>
            <a:rPr lang="en-US" altLang="ko-KR" b="1" spc="0" dirty="0" smtClean="0"/>
            <a:t>Subject</a:t>
          </a:r>
          <a:endParaRPr lang="ko-KR" altLang="en-US" b="1" spc="0" dirty="0"/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0F832752-6AC3-40D9-BC0E-B2B205FF2058}">
      <dgm:prSet/>
      <dgm:spPr/>
      <dgm:t>
        <a:bodyPr/>
        <a:lstStyle/>
        <a:p>
          <a:pPr latinLnBrk="1"/>
          <a:r>
            <a:rPr lang="en-US" altLang="ko-KR" b="1" spc="0" dirty="0" smtClean="0"/>
            <a:t>Subject</a:t>
          </a:r>
          <a:endParaRPr lang="ko-KR" altLang="en-US" b="1" spc="0" dirty="0" smtClean="0"/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9CCD4CE-91E4-4FA1-B0D1-959FD7B2F9A8}">
      <dgm:prSet/>
      <dgm:spPr/>
      <dgm:t>
        <a:bodyPr/>
        <a:lstStyle/>
        <a:p>
          <a:pPr latinLnBrk="1"/>
          <a:r>
            <a:rPr lang="en-US" altLang="ko-KR" b="1" spc="0" dirty="0" smtClean="0"/>
            <a:t>Subject</a:t>
          </a:r>
          <a:endParaRPr lang="ko-KR" altLang="en-US" b="1" spc="0" dirty="0" smtClean="0"/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0F58A6F1-2A75-46E4-B454-B341342FA5FB}">
      <dgm:prSet/>
      <dgm:spPr/>
      <dgm:t>
        <a:bodyPr/>
        <a:lstStyle/>
        <a:p>
          <a:pPr latinLnBrk="1"/>
          <a:r>
            <a:rPr lang="en-US" altLang="ko-KR" b="1" spc="0" dirty="0" smtClean="0"/>
            <a:t>Subject </a:t>
          </a:r>
        </a:p>
        <a:p>
          <a:pPr latinLnBrk="1"/>
          <a:r>
            <a:rPr lang="en-US" altLang="ko-KR" b="1" spc="0" dirty="0" smtClean="0"/>
            <a:t>Subject</a:t>
          </a:r>
          <a:endParaRPr lang="ko-KR" altLang="en-US" spc="0" dirty="0" smtClean="0"/>
        </a:p>
      </dgm:t>
    </dgm:pt>
    <dgm:pt modelId="{2473174B-2A4B-4F62-B990-E19FC4CD6233}" type="par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D43A2D07-A1BB-4B51-A54B-CE658EEA6C1F}" type="sib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47BBF670-AF21-4D87-A81D-C69370AF9D27}">
      <dgm:prSet phldrT="[텍스트]"/>
      <dgm:spPr/>
      <dgm:t>
        <a:bodyPr/>
        <a:lstStyle/>
        <a:p>
          <a:pPr latinLnBrk="1"/>
          <a:r>
            <a:rPr lang="en-US" altLang="ko-KR" b="1" spc="0" dirty="0" smtClean="0"/>
            <a:t> </a:t>
          </a:r>
          <a:r>
            <a:rPr lang="ko-KR" altLang="en-US" b="1" spc="0" dirty="0" smtClean="0"/>
            <a:t>내용을 입력하세요</a:t>
          </a:r>
          <a:endParaRPr lang="ko-KR" altLang="en-US" b="1" spc="0" dirty="0"/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ECD6E1E3-A8BF-4F39-B4F2-45CE940F2FF6}">
      <dgm:prSet/>
      <dgm:spPr/>
      <dgm:t>
        <a:bodyPr/>
        <a:lstStyle/>
        <a:p>
          <a:pPr latinLnBrk="1"/>
          <a:r>
            <a:rPr lang="ko-KR" altLang="en-US" b="1" spc="0" dirty="0" smtClean="0"/>
            <a:t>내용을 입력하세요</a:t>
          </a:r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F5CCF786-460E-4857-85C5-86C62B45F0E1}">
      <dgm:prSet/>
      <dgm:spPr/>
      <dgm:t>
        <a:bodyPr/>
        <a:lstStyle/>
        <a:p>
          <a:pPr latinLnBrk="1"/>
          <a:r>
            <a:rPr lang="ko-KR" altLang="en-US" b="1" dirty="0" smtClean="0"/>
            <a:t>내용을 입력하세요</a:t>
          </a:r>
          <a:endParaRPr lang="ko-KR" altLang="en-US" b="1" spc="0" dirty="0" smtClean="0"/>
        </a:p>
      </dgm:t>
    </dgm:pt>
    <dgm:pt modelId="{4AB57CD6-5E18-42BE-A82B-D42096C574A2}" type="par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EA33B042-0A98-4C04-A433-86754BDE3ED4}" type="sib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9D640C39-F218-497F-955C-E4E1DB65799C}">
      <dgm:prSet/>
      <dgm:spPr/>
      <dgm:t>
        <a:bodyPr/>
        <a:lstStyle/>
        <a:p>
          <a:pPr latinLnBrk="1"/>
          <a:r>
            <a:rPr lang="ko-KR" altLang="en-US" b="1" spc="0" dirty="0" smtClean="0"/>
            <a:t>내용을 입력하세요</a:t>
          </a:r>
          <a:endParaRPr lang="ko-KR" altLang="en-US" spc="0" dirty="0" smtClean="0"/>
        </a:p>
      </dgm:t>
    </dgm:pt>
    <dgm:pt modelId="{DA435B06-2588-4BFC-BA56-3F11F51D2214}" type="par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6B734ABC-3CD3-4D24-9D6F-654D2BE91AAF}" type="sib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9F6DFEE3-D181-446B-8E15-ECA983BB33B6}">
      <dgm:prSet/>
      <dgm:spPr/>
      <dgm:t>
        <a:bodyPr/>
        <a:lstStyle/>
        <a:p>
          <a:pPr latinLnBrk="1"/>
          <a:r>
            <a:rPr lang="en-US" altLang="ko-KR" b="1" dirty="0" smtClean="0"/>
            <a:t>http://minheeblog.tistory.com/category/PPT</a:t>
          </a:r>
          <a:endParaRPr lang="ko-KR" altLang="en-US" b="1" dirty="0"/>
        </a:p>
      </dgm:t>
    </dgm:pt>
    <dgm:pt modelId="{1C63B57B-7B0A-41AE-B6D7-980E46DA9745}" type="parTrans" cxnId="{D61DDD20-3A30-489E-B8F6-EE63EB61C471}">
      <dgm:prSet/>
      <dgm:spPr/>
      <dgm:t>
        <a:bodyPr/>
        <a:lstStyle/>
        <a:p>
          <a:pPr latinLnBrk="1"/>
          <a:endParaRPr lang="ko-KR" altLang="en-US"/>
        </a:p>
      </dgm:t>
    </dgm:pt>
    <dgm:pt modelId="{94F0BFC1-170B-4779-AFE6-2DB7AF64ADEE}" type="sibTrans" cxnId="{D61DDD20-3A30-489E-B8F6-EE63EB61C471}">
      <dgm:prSet/>
      <dgm:spPr/>
      <dgm:t>
        <a:bodyPr/>
        <a:lstStyle/>
        <a:p>
          <a:pPr latinLnBrk="1"/>
          <a:endParaRPr lang="ko-KR" altLang="en-US"/>
        </a:p>
      </dgm:t>
    </dgm:pt>
    <dgm:pt modelId="{6AF1F34B-3789-4E8A-BEA8-9F61609F305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94D62A-2C33-4A66-A79A-364AF375C5C5}" type="pres">
      <dgm:prSet presAssocID="{877AC949-F131-4921-8CF4-B93A246D6EF1}" presName="linNode" presStyleCnt="0"/>
      <dgm:spPr/>
    </dgm:pt>
    <dgm:pt modelId="{D59B156A-B76E-465B-AC78-6FFB87E3D610}" type="pres">
      <dgm:prSet presAssocID="{877AC949-F131-4921-8CF4-B93A246D6EF1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9090AD-663B-4ED0-A45A-A9C709CE8D63}" type="pres">
      <dgm:prSet presAssocID="{877AC949-F131-4921-8CF4-B93A246D6EF1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BBE096-6973-4AF5-AFD0-5DD9EE14E241}" type="pres">
      <dgm:prSet presAssocID="{5DA30983-1117-4830-B60F-806549CE0B8D}" presName="sp" presStyleCnt="0"/>
      <dgm:spPr/>
    </dgm:pt>
    <dgm:pt modelId="{B6B67390-CF29-4D7A-B7AB-D49EE2CE4BB8}" type="pres">
      <dgm:prSet presAssocID="{0F832752-6AC3-40D9-BC0E-B2B205FF2058}" presName="linNode" presStyleCnt="0"/>
      <dgm:spPr/>
    </dgm:pt>
    <dgm:pt modelId="{52CE7F3C-B24D-43C6-A33A-C1F200B79BDA}" type="pres">
      <dgm:prSet presAssocID="{0F832752-6AC3-40D9-BC0E-B2B205FF2058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4BF070-0916-463F-A778-9C5D3B8EA536}" type="pres">
      <dgm:prSet presAssocID="{0F832752-6AC3-40D9-BC0E-B2B205FF2058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7007AC-203B-4415-B094-065A8A19AFA3}" type="pres">
      <dgm:prSet presAssocID="{D111DA8D-330E-4EC9-A386-F35D7B58C7A3}" presName="sp" presStyleCnt="0"/>
      <dgm:spPr/>
    </dgm:pt>
    <dgm:pt modelId="{B5870118-EBC8-417E-AD57-33E5652597E2}" type="pres">
      <dgm:prSet presAssocID="{D9CCD4CE-91E4-4FA1-B0D1-959FD7B2F9A8}" presName="linNode" presStyleCnt="0"/>
      <dgm:spPr/>
    </dgm:pt>
    <dgm:pt modelId="{0058D970-AB5F-4005-955F-6389A8C86A2B}" type="pres">
      <dgm:prSet presAssocID="{D9CCD4CE-91E4-4FA1-B0D1-959FD7B2F9A8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52640B-BD9A-4EB6-9204-F6D0955D4FA3}" type="pres">
      <dgm:prSet presAssocID="{D9CCD4CE-91E4-4FA1-B0D1-959FD7B2F9A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524900-3572-44FB-8113-9FC220498D48}" type="pres">
      <dgm:prSet presAssocID="{866902A4-7B72-4721-B36D-35C6BA0159EF}" presName="sp" presStyleCnt="0"/>
      <dgm:spPr/>
    </dgm:pt>
    <dgm:pt modelId="{5E00FF94-2EAC-49EE-849D-EE4F753D0D98}" type="pres">
      <dgm:prSet presAssocID="{0F58A6F1-2A75-46E4-B454-B341342FA5FB}" presName="linNode" presStyleCnt="0"/>
      <dgm:spPr/>
    </dgm:pt>
    <dgm:pt modelId="{86A961B4-81A6-4386-9A79-8FC1FF3B4763}" type="pres">
      <dgm:prSet presAssocID="{0F58A6F1-2A75-46E4-B454-B341342FA5FB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9CF148-F226-427D-8253-0FCF5DEE009B}" type="pres">
      <dgm:prSet presAssocID="{0F58A6F1-2A75-46E4-B454-B341342FA5FB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08982D6-6CCF-4310-9CEA-E6C76F1AA32C}" type="presOf" srcId="{877AC949-F131-4921-8CF4-B93A246D6EF1}" destId="{D59B156A-B76E-465B-AC78-6FFB87E3D610}" srcOrd="0" destOrd="0" presId="urn:microsoft.com/office/officeart/2005/8/layout/vList5"/>
    <dgm:cxn modelId="{D01AF59B-53B6-4537-8B7D-3C6A6C296004}" type="presOf" srcId="{0F58A6F1-2A75-46E4-B454-B341342FA5FB}" destId="{86A961B4-81A6-4386-9A79-8FC1FF3B4763}" srcOrd="0" destOrd="0" presId="urn:microsoft.com/office/officeart/2005/8/layout/vList5"/>
    <dgm:cxn modelId="{398354A0-2277-48D0-B4AD-825819BFCCA2}" type="presOf" srcId="{31049312-047E-45D7-B692-5D8F2F782C2D}" destId="{6AF1F34B-3789-4E8A-BEA8-9F61609F3056}" srcOrd="0" destOrd="0" presId="urn:microsoft.com/office/officeart/2005/8/layout/vList5"/>
    <dgm:cxn modelId="{1C6F1FCA-14B3-47E6-9373-03EA52D8A277}" type="presOf" srcId="{ECD6E1E3-A8BF-4F39-B4F2-45CE940F2FF6}" destId="{F84BF070-0916-463F-A778-9C5D3B8EA536}" srcOrd="0" destOrd="0" presId="urn:microsoft.com/office/officeart/2005/8/layout/vList5"/>
    <dgm:cxn modelId="{2CCD46D1-97B2-452D-9C0B-4725E315EC3E}" type="presOf" srcId="{D9CCD4CE-91E4-4FA1-B0D1-959FD7B2F9A8}" destId="{0058D970-AB5F-4005-955F-6389A8C86A2B}" srcOrd="0" destOrd="0" presId="urn:microsoft.com/office/officeart/2005/8/layout/vList5"/>
    <dgm:cxn modelId="{770AF87C-38DF-4445-A7A0-2B25FE64F489}" srcId="{31049312-047E-45D7-B692-5D8F2F782C2D}" destId="{D9CCD4CE-91E4-4FA1-B0D1-959FD7B2F9A8}" srcOrd="2" destOrd="0" parTransId="{BB507E42-873A-462C-ADCE-E74D739F8AF4}" sibTransId="{866902A4-7B72-4721-B36D-35C6BA0159EF}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00AB34BE-FF38-4EBE-B3E2-7178A48A5492}" srcId="{31049312-047E-45D7-B692-5D8F2F782C2D}" destId="{0F58A6F1-2A75-46E4-B454-B341342FA5FB}" srcOrd="3" destOrd="0" parTransId="{2473174B-2A4B-4F62-B990-E19FC4CD6233}" sibTransId="{D43A2D07-A1BB-4B51-A54B-CE658EEA6C1F}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F8F7894A-204D-428E-8EA8-EF568AA558D3}" type="presOf" srcId="{F5CCF786-460E-4857-85C5-86C62B45F0E1}" destId="{1352640B-BD9A-4EB6-9204-F6D0955D4FA3}" srcOrd="0" destOrd="0" presId="urn:microsoft.com/office/officeart/2005/8/layout/vList5"/>
    <dgm:cxn modelId="{28C591CF-06E7-49F1-8B99-6F3983A30AAC}" type="presOf" srcId="{0F832752-6AC3-40D9-BC0E-B2B205FF2058}" destId="{52CE7F3C-B24D-43C6-A33A-C1F200B79BDA}" srcOrd="0" destOrd="0" presId="urn:microsoft.com/office/officeart/2005/8/layout/vList5"/>
    <dgm:cxn modelId="{A788D923-BF32-4739-8802-8C4E49D382B8}" srcId="{D9CCD4CE-91E4-4FA1-B0D1-959FD7B2F9A8}" destId="{F5CCF786-460E-4857-85C5-86C62B45F0E1}" srcOrd="0" destOrd="0" parTransId="{4AB57CD6-5E18-42BE-A82B-D42096C574A2}" sibTransId="{EA33B042-0A98-4C04-A433-86754BDE3ED4}"/>
    <dgm:cxn modelId="{90D9F13A-1FBF-4DAD-8267-3FB1E30F3765}" srcId="{0F58A6F1-2A75-46E4-B454-B341342FA5FB}" destId="{9D640C39-F218-497F-955C-E4E1DB65799C}" srcOrd="0" destOrd="0" parTransId="{DA435B06-2588-4BFC-BA56-3F11F51D2214}" sibTransId="{6B734ABC-3CD3-4D24-9D6F-654D2BE91AAF}"/>
    <dgm:cxn modelId="{B9A510A9-59BE-40A2-A097-3481E533E482}" srcId="{0F832752-6AC3-40D9-BC0E-B2B205FF2058}" destId="{ECD6E1E3-A8BF-4F39-B4F2-45CE940F2FF6}" srcOrd="0" destOrd="0" parTransId="{B8C071E4-8C04-4536-8DB6-472C08CD4055}" sibTransId="{6B41984A-C3AD-4CF0-8C78-8DFB1C202AA8}"/>
    <dgm:cxn modelId="{22E00830-A3F1-4C99-8FF9-F8DA816CFF5F}" type="presOf" srcId="{47BBF670-AF21-4D87-A81D-C69370AF9D27}" destId="{889090AD-663B-4ED0-A45A-A9C709CE8D63}" srcOrd="0" destOrd="0" presId="urn:microsoft.com/office/officeart/2005/8/layout/vList5"/>
    <dgm:cxn modelId="{0128AD98-0A91-4B51-8CD7-94154A4CC17A}" type="presOf" srcId="{9F6DFEE3-D181-446B-8E15-ECA983BB33B6}" destId="{1352640B-BD9A-4EB6-9204-F6D0955D4FA3}" srcOrd="0" destOrd="1" presId="urn:microsoft.com/office/officeart/2005/8/layout/vList5"/>
    <dgm:cxn modelId="{966FC304-2151-4C7D-A8F9-BBB73CD0CB45}" type="presOf" srcId="{9D640C39-F218-497F-955C-E4E1DB65799C}" destId="{B99CF148-F226-427D-8253-0FCF5DEE009B}" srcOrd="0" destOrd="0" presId="urn:microsoft.com/office/officeart/2005/8/layout/vList5"/>
    <dgm:cxn modelId="{D61DDD20-3A30-489E-B8F6-EE63EB61C471}" srcId="{D9CCD4CE-91E4-4FA1-B0D1-959FD7B2F9A8}" destId="{9F6DFEE3-D181-446B-8E15-ECA983BB33B6}" srcOrd="1" destOrd="0" parTransId="{1C63B57B-7B0A-41AE-B6D7-980E46DA9745}" sibTransId="{94F0BFC1-170B-4779-AFE6-2DB7AF64ADEE}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248A9AEB-9618-4390-B7BC-5FE821C4FE82}" type="presParOf" srcId="{6AF1F34B-3789-4E8A-BEA8-9F61609F3056}" destId="{F794D62A-2C33-4A66-A79A-364AF375C5C5}" srcOrd="0" destOrd="0" presId="urn:microsoft.com/office/officeart/2005/8/layout/vList5"/>
    <dgm:cxn modelId="{7F1C72AB-8150-460D-AEF9-A34F2FB316CB}" type="presParOf" srcId="{F794D62A-2C33-4A66-A79A-364AF375C5C5}" destId="{D59B156A-B76E-465B-AC78-6FFB87E3D610}" srcOrd="0" destOrd="0" presId="urn:microsoft.com/office/officeart/2005/8/layout/vList5"/>
    <dgm:cxn modelId="{F16979DC-C8FF-4122-B31A-F34D0FB4D408}" type="presParOf" srcId="{F794D62A-2C33-4A66-A79A-364AF375C5C5}" destId="{889090AD-663B-4ED0-A45A-A9C709CE8D63}" srcOrd="1" destOrd="0" presId="urn:microsoft.com/office/officeart/2005/8/layout/vList5"/>
    <dgm:cxn modelId="{745E3AEF-6944-4E8B-A456-E10599A641A3}" type="presParOf" srcId="{6AF1F34B-3789-4E8A-BEA8-9F61609F3056}" destId="{48BBE096-6973-4AF5-AFD0-5DD9EE14E241}" srcOrd="1" destOrd="0" presId="urn:microsoft.com/office/officeart/2005/8/layout/vList5"/>
    <dgm:cxn modelId="{D7706521-9F4A-43C8-A774-4D76D98A1396}" type="presParOf" srcId="{6AF1F34B-3789-4E8A-BEA8-9F61609F3056}" destId="{B6B67390-CF29-4D7A-B7AB-D49EE2CE4BB8}" srcOrd="2" destOrd="0" presId="urn:microsoft.com/office/officeart/2005/8/layout/vList5"/>
    <dgm:cxn modelId="{1FB9C9E9-43B3-4C27-AF13-4FD9B4ABC7E8}" type="presParOf" srcId="{B6B67390-CF29-4D7A-B7AB-D49EE2CE4BB8}" destId="{52CE7F3C-B24D-43C6-A33A-C1F200B79BDA}" srcOrd="0" destOrd="0" presId="urn:microsoft.com/office/officeart/2005/8/layout/vList5"/>
    <dgm:cxn modelId="{DF0A3EBD-D60F-4558-8092-731D855BB1DC}" type="presParOf" srcId="{B6B67390-CF29-4D7A-B7AB-D49EE2CE4BB8}" destId="{F84BF070-0916-463F-A778-9C5D3B8EA536}" srcOrd="1" destOrd="0" presId="urn:microsoft.com/office/officeart/2005/8/layout/vList5"/>
    <dgm:cxn modelId="{F572F03F-C4D2-4318-A5AE-E69022CE0DA4}" type="presParOf" srcId="{6AF1F34B-3789-4E8A-BEA8-9F61609F3056}" destId="{F57007AC-203B-4415-B094-065A8A19AFA3}" srcOrd="3" destOrd="0" presId="urn:microsoft.com/office/officeart/2005/8/layout/vList5"/>
    <dgm:cxn modelId="{29167F6F-C919-4B9C-9C7D-4C91FFD18209}" type="presParOf" srcId="{6AF1F34B-3789-4E8A-BEA8-9F61609F3056}" destId="{B5870118-EBC8-417E-AD57-33E5652597E2}" srcOrd="4" destOrd="0" presId="urn:microsoft.com/office/officeart/2005/8/layout/vList5"/>
    <dgm:cxn modelId="{87C9901E-E178-40A9-B70D-5984CB4228B3}" type="presParOf" srcId="{B5870118-EBC8-417E-AD57-33E5652597E2}" destId="{0058D970-AB5F-4005-955F-6389A8C86A2B}" srcOrd="0" destOrd="0" presId="urn:microsoft.com/office/officeart/2005/8/layout/vList5"/>
    <dgm:cxn modelId="{277D725F-EFFC-4364-8E23-CA7432C737C5}" type="presParOf" srcId="{B5870118-EBC8-417E-AD57-33E5652597E2}" destId="{1352640B-BD9A-4EB6-9204-F6D0955D4FA3}" srcOrd="1" destOrd="0" presId="urn:microsoft.com/office/officeart/2005/8/layout/vList5"/>
    <dgm:cxn modelId="{66E0AC9C-45A7-4919-8AED-6D25652E436D}" type="presParOf" srcId="{6AF1F34B-3789-4E8A-BEA8-9F61609F3056}" destId="{8D524900-3572-44FB-8113-9FC220498D48}" srcOrd="5" destOrd="0" presId="urn:microsoft.com/office/officeart/2005/8/layout/vList5"/>
    <dgm:cxn modelId="{04D3A169-0D66-4EE0-B9BA-1566A78E68E2}" type="presParOf" srcId="{6AF1F34B-3789-4E8A-BEA8-9F61609F3056}" destId="{5E00FF94-2EAC-49EE-849D-EE4F753D0D98}" srcOrd="6" destOrd="0" presId="urn:microsoft.com/office/officeart/2005/8/layout/vList5"/>
    <dgm:cxn modelId="{07F0B3F2-A8B4-4D1F-A08D-EB93AFB53AED}" type="presParOf" srcId="{5E00FF94-2EAC-49EE-849D-EE4F753D0D98}" destId="{86A961B4-81A6-4386-9A79-8FC1FF3B4763}" srcOrd="0" destOrd="0" presId="urn:microsoft.com/office/officeart/2005/8/layout/vList5"/>
    <dgm:cxn modelId="{7905472B-155E-4C6B-9306-5ADFDA4409DE}" type="presParOf" srcId="{5E00FF94-2EAC-49EE-849D-EE4F753D0D98}" destId="{B99CF148-F226-427D-8253-0FCF5DEE009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6883D07-F9FA-453F-B443-43457B442261}">
      <dsp:nvSpPr>
        <dsp:cNvPr id="0" name=""/>
        <dsp:cNvSpPr/>
      </dsp:nvSpPr>
      <dsp:spPr>
        <a:xfrm>
          <a:off x="0" y="32826"/>
          <a:ext cx="7488832" cy="5019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 smtClean="0"/>
            <a:t>소제목을 입력하세요</a:t>
          </a:r>
          <a:endParaRPr lang="ko-KR" altLang="en-US" sz="1600" kern="1200" dirty="0"/>
        </a:p>
      </dsp:txBody>
      <dsp:txXfrm>
        <a:off x="0" y="32826"/>
        <a:ext cx="7488832" cy="501930"/>
      </dsp:txXfrm>
    </dsp:sp>
    <dsp:sp modelId="{7B5FABF5-F038-4493-9853-9EE72ED15887}">
      <dsp:nvSpPr>
        <dsp:cNvPr id="0" name=""/>
        <dsp:cNvSpPr/>
      </dsp:nvSpPr>
      <dsp:spPr>
        <a:xfrm>
          <a:off x="0" y="534756"/>
          <a:ext cx="7488832" cy="115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0320" rIns="113792" bIns="2032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200" b="1" kern="1200" dirty="0" smtClean="0"/>
            <a:t> </a:t>
          </a:r>
          <a:r>
            <a:rPr lang="ko-KR" altLang="en-US" sz="1200" b="1" kern="1200" dirty="0" smtClean="0"/>
            <a:t>내용을 입력하세요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200" b="1" kern="1200" smtClean="0"/>
            <a:t> </a:t>
          </a:r>
          <a:r>
            <a:rPr lang="ko-KR" altLang="en-US" sz="1200" b="1" kern="1200" smtClean="0"/>
            <a:t>내용을 입력하세요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200" b="1" kern="1200" smtClean="0"/>
            <a:t> </a:t>
          </a:r>
          <a:r>
            <a:rPr lang="ko-KR" altLang="en-US" sz="1200" b="1" kern="1200" smtClean="0"/>
            <a:t>내용을 입력하세요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200" b="1" kern="1200" dirty="0" smtClean="0"/>
            <a:t> </a:t>
          </a:r>
          <a:r>
            <a:rPr lang="ko-KR" altLang="en-US" sz="1200" b="1" kern="1200" dirty="0" smtClean="0"/>
            <a:t>내용을 입력하세요</a:t>
          </a:r>
          <a:endParaRPr lang="ko-KR" altLang="en-US" sz="1200" kern="1200" dirty="0"/>
        </a:p>
      </dsp:txBody>
      <dsp:txXfrm>
        <a:off x="0" y="534756"/>
        <a:ext cx="7488832" cy="1159200"/>
      </dsp:txXfrm>
    </dsp:sp>
    <dsp:sp modelId="{DCA69EE7-7518-452A-9B05-6BBFE7933FCF}">
      <dsp:nvSpPr>
        <dsp:cNvPr id="0" name=""/>
        <dsp:cNvSpPr/>
      </dsp:nvSpPr>
      <dsp:spPr>
        <a:xfrm>
          <a:off x="0" y="1693956"/>
          <a:ext cx="7488832" cy="5019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 smtClean="0"/>
            <a:t>소제목을 입력하세요</a:t>
          </a:r>
          <a:endParaRPr lang="en-US" altLang="ko-KR" sz="1600" b="1" kern="1200" dirty="0"/>
        </a:p>
      </dsp:txBody>
      <dsp:txXfrm>
        <a:off x="0" y="1693956"/>
        <a:ext cx="7488832" cy="501930"/>
      </dsp:txXfrm>
    </dsp:sp>
    <dsp:sp modelId="{1BF8E976-FB6D-4F3E-929E-7096ED7134CB}">
      <dsp:nvSpPr>
        <dsp:cNvPr id="0" name=""/>
        <dsp:cNvSpPr/>
      </dsp:nvSpPr>
      <dsp:spPr>
        <a:xfrm>
          <a:off x="0" y="2195886"/>
          <a:ext cx="7488832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0320" rIns="113792" bIns="2032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200" b="1" kern="1200" dirty="0" smtClean="0"/>
            <a:t>  </a:t>
          </a:r>
          <a:r>
            <a:rPr lang="ko-KR" altLang="en-US" sz="1200" b="1" kern="1200" dirty="0" smtClean="0"/>
            <a:t>내용을 입력하세요</a:t>
          </a:r>
          <a:endParaRPr lang="en-US" altLang="ko-KR" sz="1200" b="1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200" b="1" kern="1200" smtClean="0"/>
            <a:t> </a:t>
          </a:r>
          <a:r>
            <a:rPr lang="ko-KR" altLang="en-US" sz="1200" b="1" kern="1200" smtClean="0"/>
            <a:t>내용을 입력하세요</a:t>
          </a:r>
          <a:endParaRPr lang="en-US" altLang="ko-KR" sz="1200" b="1" kern="1200" dirty="0"/>
        </a:p>
      </dsp:txBody>
      <dsp:txXfrm>
        <a:off x="0" y="2195886"/>
        <a:ext cx="7488832" cy="5796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89090AD-663B-4ED0-A45A-A9C709CE8D63}">
      <dsp:nvSpPr>
        <dsp:cNvPr id="0" name=""/>
        <dsp:cNvSpPr/>
      </dsp:nvSpPr>
      <dsp:spPr>
        <a:xfrm rot="5400000">
          <a:off x="4325455" y="-1728475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b="1" kern="1200" spc="0" dirty="0" smtClean="0"/>
            <a:t> </a:t>
          </a:r>
          <a:r>
            <a:rPr lang="ko-KR" altLang="en-US" sz="1400" b="1" kern="1200" spc="0" dirty="0" smtClean="0"/>
            <a:t>내용을 입력하세요</a:t>
          </a:r>
          <a:endParaRPr lang="ko-KR" altLang="en-US" sz="1400" b="1" kern="1200" spc="0" dirty="0"/>
        </a:p>
      </dsp:txBody>
      <dsp:txXfrm rot="5400000">
        <a:off x="4325455" y="-1728475"/>
        <a:ext cx="782637" cy="4439316"/>
      </dsp:txXfrm>
    </dsp:sp>
    <dsp:sp modelId="{D59B156A-B76E-465B-AC78-6FFB87E3D610}">
      <dsp:nvSpPr>
        <dsp:cNvPr id="0" name=""/>
        <dsp:cNvSpPr/>
      </dsp:nvSpPr>
      <dsp:spPr>
        <a:xfrm>
          <a:off x="0" y="2033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1" kern="1200" spc="0" dirty="0" smtClean="0"/>
            <a:t>Subject</a:t>
          </a:r>
          <a:endParaRPr lang="ko-KR" altLang="en-US" sz="1700" b="1" kern="1200" spc="0" dirty="0"/>
        </a:p>
      </dsp:txBody>
      <dsp:txXfrm>
        <a:off x="0" y="2033"/>
        <a:ext cx="2497115" cy="978296"/>
      </dsp:txXfrm>
    </dsp:sp>
    <dsp:sp modelId="{F84BF070-0916-463F-A778-9C5D3B8EA536}">
      <dsp:nvSpPr>
        <dsp:cNvPr id="0" name=""/>
        <dsp:cNvSpPr/>
      </dsp:nvSpPr>
      <dsp:spPr>
        <a:xfrm rot="5400000">
          <a:off x="4325455" y="-701264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spc="0" dirty="0" smtClean="0"/>
            <a:t>내용을 입력하세요</a:t>
          </a:r>
        </a:p>
      </dsp:txBody>
      <dsp:txXfrm rot="5400000">
        <a:off x="4325455" y="-701264"/>
        <a:ext cx="782637" cy="4439316"/>
      </dsp:txXfrm>
    </dsp:sp>
    <dsp:sp modelId="{52CE7F3C-B24D-43C6-A33A-C1F200B79BDA}">
      <dsp:nvSpPr>
        <dsp:cNvPr id="0" name=""/>
        <dsp:cNvSpPr/>
      </dsp:nvSpPr>
      <dsp:spPr>
        <a:xfrm>
          <a:off x="0" y="1029245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1" kern="1200" spc="0" dirty="0" smtClean="0"/>
            <a:t>Subject</a:t>
          </a:r>
          <a:endParaRPr lang="ko-KR" altLang="en-US" sz="1700" b="1" kern="1200" spc="0" dirty="0" smtClean="0"/>
        </a:p>
      </dsp:txBody>
      <dsp:txXfrm>
        <a:off x="0" y="1029245"/>
        <a:ext cx="2497115" cy="978296"/>
      </dsp:txXfrm>
    </dsp:sp>
    <dsp:sp modelId="{1352640B-BD9A-4EB6-9204-F6D0955D4FA3}">
      <dsp:nvSpPr>
        <dsp:cNvPr id="0" name=""/>
        <dsp:cNvSpPr/>
      </dsp:nvSpPr>
      <dsp:spPr>
        <a:xfrm rot="5400000">
          <a:off x="4325455" y="325947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내용을 입력하세요</a:t>
          </a:r>
          <a:endParaRPr lang="ko-KR" altLang="en-US" sz="1400" b="1" kern="1200" spc="0" dirty="0" smtClean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b="1" kern="1200" dirty="0" smtClean="0"/>
            <a:t>http://minheeblog.tistory.com/category/PPT</a:t>
          </a:r>
          <a:endParaRPr lang="ko-KR" altLang="en-US" sz="1400" b="1" kern="1200" dirty="0"/>
        </a:p>
      </dsp:txBody>
      <dsp:txXfrm rot="5400000">
        <a:off x="4325455" y="325947"/>
        <a:ext cx="782637" cy="4439316"/>
      </dsp:txXfrm>
    </dsp:sp>
    <dsp:sp modelId="{0058D970-AB5F-4005-955F-6389A8C86A2B}">
      <dsp:nvSpPr>
        <dsp:cNvPr id="0" name=""/>
        <dsp:cNvSpPr/>
      </dsp:nvSpPr>
      <dsp:spPr>
        <a:xfrm>
          <a:off x="0" y="2056457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1" kern="1200" spc="0" dirty="0" smtClean="0"/>
            <a:t>Subject</a:t>
          </a:r>
          <a:endParaRPr lang="ko-KR" altLang="en-US" sz="1700" b="1" kern="1200" spc="0" dirty="0" smtClean="0"/>
        </a:p>
      </dsp:txBody>
      <dsp:txXfrm>
        <a:off x="0" y="2056457"/>
        <a:ext cx="2497115" cy="978296"/>
      </dsp:txXfrm>
    </dsp:sp>
    <dsp:sp modelId="{B99CF148-F226-427D-8253-0FCF5DEE009B}">
      <dsp:nvSpPr>
        <dsp:cNvPr id="0" name=""/>
        <dsp:cNvSpPr/>
      </dsp:nvSpPr>
      <dsp:spPr>
        <a:xfrm rot="5400000">
          <a:off x="4325455" y="1353159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spc="0" dirty="0" smtClean="0"/>
            <a:t>내용을 입력하세요</a:t>
          </a:r>
          <a:endParaRPr lang="ko-KR" altLang="en-US" sz="1400" kern="1200" spc="0" dirty="0" smtClean="0"/>
        </a:p>
      </dsp:txBody>
      <dsp:txXfrm rot="5400000">
        <a:off x="4325455" y="1353159"/>
        <a:ext cx="782637" cy="4439316"/>
      </dsp:txXfrm>
    </dsp:sp>
    <dsp:sp modelId="{86A961B4-81A6-4386-9A79-8FC1FF3B4763}">
      <dsp:nvSpPr>
        <dsp:cNvPr id="0" name=""/>
        <dsp:cNvSpPr/>
      </dsp:nvSpPr>
      <dsp:spPr>
        <a:xfrm>
          <a:off x="0" y="3083669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1" kern="1200" spc="0" dirty="0" smtClean="0"/>
            <a:t>Subject </a:t>
          </a:r>
        </a:p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1" kern="1200" spc="0" dirty="0" smtClean="0"/>
            <a:t>Subject</a:t>
          </a:r>
          <a:endParaRPr lang="ko-KR" altLang="en-US" sz="1700" kern="1200" spc="0" dirty="0" smtClean="0"/>
        </a:p>
      </dsp:txBody>
      <dsp:txXfrm>
        <a:off x="0" y="3083669"/>
        <a:ext cx="2497115" cy="978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chemeClr val="bg1"/>
                </a:solidFill>
              </a:rPr>
              <a:t> 제목을 입력하세요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</a:rPr>
              <a:t>발표자 박 민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과목이름이나 영문타이틀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5922421"/>
            <a:ext cx="360040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MINHEEBLOG</a:t>
            </a:r>
          </a:p>
          <a:p>
            <a:pPr algn="ctr"/>
            <a:r>
              <a:rPr lang="en-US" altLang="ko-KR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smtClean="0">
                <a:solidFill>
                  <a:schemeClr val="bg1"/>
                </a:solidFill>
              </a:rPr>
              <a:t>여기에 로고를 넣어주세요</a:t>
            </a:r>
            <a:r>
              <a:rPr lang="en-US" altLang="ko-KR" sz="1050" dirty="0" smtClean="0">
                <a:solidFill>
                  <a:schemeClr val="bg1"/>
                </a:solidFill>
              </a:rPr>
              <a:t>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3568" y="4149080"/>
            <a:ext cx="7920880" cy="216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3568" y="3615548"/>
            <a:ext cx="1800200" cy="432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83568" y="1484784"/>
          <a:ext cx="7848872" cy="194421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123020"/>
                <a:gridCol w="893204"/>
                <a:gridCol w="1368152"/>
                <a:gridCol w="1296144"/>
                <a:gridCol w="1152128"/>
                <a:gridCol w="2016224"/>
              </a:tblGrid>
              <a:tr h="46940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748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/>
                        <a:t>내용을 입력하세요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smtClean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71600" y="432967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내용을 입력하세요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http://minheeblog.tistory.com/category/PPT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76842" y="364676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</a:rPr>
              <a:t>소제목을 입력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7435" y="83671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559" y="1167276"/>
            <a:ext cx="3064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표제목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7544" y="2420888"/>
            <a:ext cx="8280920" cy="17281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155679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1) </a:t>
            </a:r>
            <a:r>
              <a:rPr lang="ko-KR" altLang="en-US" b="1" dirty="0" err="1" smtClean="0"/>
              <a:t>소재목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5576" y="1844824"/>
            <a:ext cx="792088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b="1" dirty="0" smtClean="0"/>
              <a:t>“</a:t>
            </a:r>
            <a:r>
              <a:rPr lang="ko-KR" altLang="en-US" sz="1600" b="1" dirty="0" err="1" smtClean="0"/>
              <a:t>피피티</a:t>
            </a:r>
            <a:r>
              <a:rPr lang="en-US" altLang="ko-KR" sz="1600" b="1" dirty="0" smtClean="0"/>
              <a:t>”</a:t>
            </a:r>
            <a:r>
              <a:rPr lang="ko-KR" altLang="en-US" sz="1600" b="1" dirty="0" smtClean="0"/>
              <a:t>을 만들기는 너무나 귀찮은 일이다</a:t>
            </a:r>
            <a:r>
              <a:rPr lang="en-US" altLang="ko-KR" sz="1600" b="1" dirty="0" smtClean="0"/>
              <a:t>.</a:t>
            </a:r>
            <a:endParaRPr lang="ko-KR" altLang="en-US" sz="1400" spc="-150" dirty="0"/>
          </a:p>
        </p:txBody>
      </p:sp>
      <p:pic>
        <p:nvPicPr>
          <p:cNvPr id="15" name="_x48549128" descr="EMB00000778ad7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203848" y="4293096"/>
            <a:ext cx="2700000" cy="1800000"/>
          </a:xfrm>
          <a:prstGeom prst="rect">
            <a:avLst/>
          </a:prstGeom>
          <a:noFill/>
        </p:spPr>
      </p:pic>
      <p:pic>
        <p:nvPicPr>
          <p:cNvPr id="16" name="_x48549128" descr="EMB00000778ad7b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988292" y="4293296"/>
            <a:ext cx="2700000" cy="1800000"/>
          </a:xfrm>
          <a:prstGeom prst="rect">
            <a:avLst/>
          </a:prstGeom>
          <a:noFill/>
        </p:spPr>
      </p:pic>
      <p:pic>
        <p:nvPicPr>
          <p:cNvPr id="17" name="_x189903544" descr="EMB00000778ad7e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6779" y="4296844"/>
            <a:ext cx="2700001" cy="18000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무엇인가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7584" y="2636912"/>
            <a:ext cx="71287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 fontAlgn="base">
              <a:lnSpc>
                <a:spcPct val="150000"/>
              </a:lnSpc>
            </a:pPr>
            <a:r>
              <a:rPr lang="ko-KR" altLang="en-US" sz="1400" b="1" spc="-150" dirty="0" smtClean="0"/>
              <a:t>① 내용</a:t>
            </a:r>
            <a:r>
              <a:rPr lang="en-US" altLang="ko-KR" sz="1400" b="1" spc="-150" dirty="0" smtClean="0"/>
              <a:t>: </a:t>
            </a:r>
            <a:r>
              <a:rPr lang="ko-KR" altLang="en-US" sz="1400" b="1" spc="-150" dirty="0" smtClean="0"/>
              <a:t>을 입력하세요</a:t>
            </a:r>
            <a:endParaRPr lang="ko-KR" altLang="en-US" sz="1400" spc="-150" dirty="0" smtClean="0"/>
          </a:p>
          <a:p>
            <a:pPr fontAlgn="base">
              <a:lnSpc>
                <a:spcPct val="150000"/>
              </a:lnSpc>
            </a:pPr>
            <a:r>
              <a:rPr lang="ko-KR" altLang="en-US" sz="1400" b="1" spc="-150" dirty="0" smtClean="0"/>
              <a:t>② 내용</a:t>
            </a:r>
            <a:r>
              <a:rPr lang="en-US" altLang="ko-KR" sz="1400" b="1" spc="-150" dirty="0" smtClean="0"/>
              <a:t>: </a:t>
            </a:r>
            <a:r>
              <a:rPr lang="ko-KR" altLang="en-US" sz="1400" b="1" spc="-150" dirty="0" smtClean="0"/>
              <a:t>을 입력하세요</a:t>
            </a:r>
            <a:endParaRPr lang="ko-KR" altLang="en-US" sz="1400" spc="-150" dirty="0" smtClean="0"/>
          </a:p>
          <a:p>
            <a:pPr fontAlgn="base">
              <a:lnSpc>
                <a:spcPct val="150000"/>
              </a:lnSpc>
            </a:pPr>
            <a:r>
              <a:rPr lang="ko-KR" altLang="en-US" sz="1400" b="1" spc="-150" dirty="0" smtClean="0"/>
              <a:t>③ 내용</a:t>
            </a:r>
            <a:r>
              <a:rPr lang="en-US" altLang="ko-KR" sz="1400" b="1" spc="-150" dirty="0" smtClean="0"/>
              <a:t>: </a:t>
            </a:r>
            <a:r>
              <a:rPr lang="ko-KR" altLang="en-US" sz="1400" b="1" spc="-150" dirty="0" smtClean="0"/>
              <a:t>을 입력하세요</a:t>
            </a:r>
            <a:endParaRPr lang="ko-KR" altLang="en-US" sz="1400" spc="-150" dirty="0" smtClean="0"/>
          </a:p>
          <a:p>
            <a:pPr marL="265113" indent="-265113" fontAlgn="base">
              <a:lnSpc>
                <a:spcPct val="150000"/>
              </a:lnSpc>
            </a:pPr>
            <a:r>
              <a:rPr lang="ko-KR" altLang="en-US" sz="1400" b="1" spc="-150" dirty="0" smtClean="0"/>
              <a:t>④ 내용</a:t>
            </a:r>
            <a:r>
              <a:rPr lang="en-US" altLang="ko-KR" sz="1400" b="1" spc="-150" dirty="0" smtClean="0"/>
              <a:t>: </a:t>
            </a:r>
            <a:r>
              <a:rPr lang="ko-KR" altLang="en-US" sz="1400" b="1" spc="-150" dirty="0" smtClean="0"/>
              <a:t>을 입력하세요</a:t>
            </a:r>
            <a:endParaRPr lang="ko-KR" altLang="en-US" sz="1400" spc="-150" dirty="0" smtClean="0"/>
          </a:p>
          <a:p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27584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63888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16216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발표자 박 민 </a:t>
            </a:r>
            <a:r>
              <a:rPr lang="ko-KR" altLang="en-US" sz="1600" b="1" dirty="0" err="1" smtClean="0">
                <a:solidFill>
                  <a:schemeClr val="tx2">
                    <a:lumMod val="50000"/>
                  </a:schemeClr>
                </a:solidFill>
              </a:rPr>
              <a:t>희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3113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  <a:ea typeface="+mj-ea"/>
              </a:rPr>
              <a:t>제목을 입력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536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7308304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123728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endParaRPr lang="ko-KR" altLang="en-US" sz="1200" b="1" spc="-15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851920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80112" y="342900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08304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51720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제목을 입력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제목을 입력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92080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제목을 입력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40760" y="284364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i="0" u="none" strike="noStrike" cap="none" spc="-15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 </a:t>
            </a:r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제목을 입력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15816" y="5922421"/>
            <a:ext cx="360040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MINHEEBLOG</a:t>
            </a:r>
          </a:p>
          <a:p>
            <a:pPr algn="ctr"/>
            <a:r>
              <a:rPr lang="en-US" altLang="ko-KR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smtClean="0">
                <a:solidFill>
                  <a:schemeClr val="bg1"/>
                </a:solidFill>
              </a:rPr>
              <a:t>여기에 로고를 넣어주세요</a:t>
            </a:r>
            <a:r>
              <a:rPr lang="en-US" altLang="ko-KR" sz="1050" dirty="0" smtClean="0">
                <a:solidFill>
                  <a:schemeClr val="bg1"/>
                </a:solidFill>
              </a:rPr>
              <a:t>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1600" y="2942942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</a:t>
            </a:r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1640" y="3356992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내용을 입력하세요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http://minheeblog.tistory.com/category/PPT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2062589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/>
              <a:t>심플한 </a:t>
            </a:r>
            <a:r>
              <a:rPr lang="ko-KR" altLang="en-US" b="1" spc="-150" dirty="0" err="1" smtClean="0"/>
              <a:t>피피티를</a:t>
            </a:r>
            <a:r>
              <a:rPr lang="ko-KR" altLang="en-US" b="1" spc="-150" dirty="0" smtClean="0"/>
              <a:t> 찾을 수 있는 가장 쉬운 방법</a:t>
            </a:r>
            <a:endParaRPr lang="en-US" altLang="ko-KR" b="1" spc="-150" dirty="0" smtClean="0"/>
          </a:p>
          <a:p>
            <a:pPr algn="ctr"/>
            <a:r>
              <a:rPr lang="ko-KR" altLang="en-US" sz="1400" b="1" spc="-150" dirty="0" err="1" smtClean="0">
                <a:latin typeface="+mn-ea"/>
              </a:rPr>
              <a:t>민희블로그에</a:t>
            </a:r>
            <a:r>
              <a:rPr lang="ko-KR" altLang="en-US" sz="1400" b="1" spc="-150" dirty="0" smtClean="0">
                <a:latin typeface="+mn-ea"/>
              </a:rPr>
              <a:t> 접속하여 </a:t>
            </a:r>
            <a:r>
              <a:rPr lang="ko-KR" altLang="en-US" sz="1400" b="1" spc="-150" dirty="0" err="1" smtClean="0">
                <a:latin typeface="+mn-ea"/>
              </a:rPr>
              <a:t>댓글을</a:t>
            </a:r>
            <a:r>
              <a:rPr lang="ko-KR" altLang="en-US" sz="1400" b="1" spc="-150" dirty="0" smtClean="0">
                <a:latin typeface="+mn-ea"/>
              </a:rPr>
              <a:t> 남긴 뒤 </a:t>
            </a:r>
            <a:r>
              <a:rPr lang="ko-KR" altLang="en-US" sz="1400" b="1" spc="-150" dirty="0" err="1" smtClean="0">
                <a:latin typeface="+mn-ea"/>
              </a:rPr>
              <a:t>심플한피피티를</a:t>
            </a:r>
            <a:r>
              <a:rPr lang="ko-KR" altLang="en-US" sz="1400" b="1" spc="-150" dirty="0" smtClean="0">
                <a:latin typeface="+mn-ea"/>
              </a:rPr>
              <a:t> 사용한다</a:t>
            </a:r>
            <a:r>
              <a:rPr lang="en-US" altLang="ko-KR" sz="1400" b="1" spc="-150" dirty="0" smtClean="0">
                <a:latin typeface="+mn-ea"/>
              </a:rPr>
              <a:t>.</a:t>
            </a:r>
            <a:endParaRPr lang="ko-KR" altLang="en-US" spc="-150" dirty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MINHEEBLOG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pic>
        <p:nvPicPr>
          <p:cNvPr id="18" name="_x48549128" descr="EMB00000778ad7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492120" y="4581128"/>
            <a:ext cx="2160000" cy="1440000"/>
          </a:xfrm>
          <a:prstGeom prst="rect">
            <a:avLst/>
          </a:prstGeom>
          <a:noFill/>
        </p:spPr>
      </p:pic>
      <p:pic>
        <p:nvPicPr>
          <p:cNvPr id="19" name="_x48549128" descr="EMB00000778ad7b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012160" y="4581128"/>
            <a:ext cx="2160000" cy="1440000"/>
          </a:xfrm>
          <a:prstGeom prst="rect">
            <a:avLst/>
          </a:prstGeom>
          <a:noFill/>
        </p:spPr>
      </p:pic>
      <p:pic>
        <p:nvPicPr>
          <p:cNvPr id="20" name="_x189903544" descr="EMB00000778ad7e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971600" y="4581288"/>
            <a:ext cx="2160001" cy="14400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115616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07904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8184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55576" y="3109069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5576" y="2495319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1)  </a:t>
            </a:r>
            <a:r>
              <a:rPr lang="ko-KR" altLang="en-US" b="1" spc="-150" dirty="0" smtClean="0"/>
              <a:t>소제목을 입력하세요</a:t>
            </a:r>
            <a:endParaRPr lang="ko-KR" altLang="en-US" b="1" spc="-150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1772816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 smtClean="0"/>
              <a:t>“</a:t>
            </a:r>
            <a:r>
              <a:rPr lang="ko-KR" altLang="en-US" sz="2000" b="1" spc="-150" dirty="0" err="1" smtClean="0"/>
              <a:t>민희블로그</a:t>
            </a:r>
            <a:r>
              <a:rPr lang="en-US" altLang="ko-KR" sz="2000" b="1" spc="-150" dirty="0" smtClean="0"/>
              <a:t>”</a:t>
            </a:r>
            <a:r>
              <a:rPr lang="ko-KR" altLang="en-US" sz="2000" spc="-150" dirty="0" smtClean="0"/>
              <a:t>는 심플한 피피티를 얻을 수 있는 좋은 </a:t>
            </a:r>
            <a:r>
              <a:rPr lang="ko-KR" altLang="en-US" sz="2000" spc="-150" dirty="0" err="1" smtClean="0"/>
              <a:t>블로그</a:t>
            </a:r>
            <a:r>
              <a:rPr lang="ko-KR" altLang="en-US" sz="2000" spc="-150" dirty="0" smtClean="0"/>
              <a:t> 이다</a:t>
            </a:r>
            <a:r>
              <a:rPr lang="en-US" altLang="ko-KR" sz="2000" spc="-150" dirty="0" smtClean="0"/>
              <a:t>.</a:t>
            </a:r>
            <a:endParaRPr lang="ko-KR" altLang="en-US" spc="-150" dirty="0"/>
          </a:p>
        </p:txBody>
      </p:sp>
      <p:sp>
        <p:nvSpPr>
          <p:cNvPr id="22" name="TextBox 21"/>
          <p:cNvSpPr txBox="1"/>
          <p:nvPr/>
        </p:nvSpPr>
        <p:spPr>
          <a:xfrm>
            <a:off x="2699792" y="4005064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내용을 입력하세요</a:t>
            </a:r>
            <a:endParaRPr lang="en-US" altLang="ko-KR" sz="1400" dirty="0" smtClean="0"/>
          </a:p>
          <a:p>
            <a:r>
              <a:rPr lang="ko-KR" altLang="en-US" sz="1400" dirty="0" smtClean="0"/>
              <a:t>내용을 입력하세요</a:t>
            </a:r>
            <a:endParaRPr lang="en-US" altLang="ko-KR" sz="1400" dirty="0" smtClean="0"/>
          </a:p>
          <a:p>
            <a:r>
              <a:rPr lang="ko-KR" altLang="en-US" sz="1400" dirty="0" smtClean="0"/>
              <a:t>내용을 입력하세요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267744" y="399577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/>
              <a:t>예</a:t>
            </a:r>
            <a:r>
              <a:rPr lang="en-US" altLang="ko-KR" sz="1400" spc="-150" dirty="0" smtClean="0"/>
              <a:t>)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2555776" y="4725144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 smtClean="0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 smtClean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 smtClean="0"/>
              <a:t>그냥 최대한 단순하게 표현을 하도록 한다</a:t>
            </a:r>
            <a:r>
              <a:rPr lang="en-US" altLang="ko-KR" sz="1600" spc="-150" dirty="0" smtClean="0"/>
              <a:t>.</a:t>
            </a:r>
          </a:p>
          <a:p>
            <a:pPr fontAlgn="base"/>
            <a:r>
              <a:rPr lang="ko-KR" altLang="en-US" sz="1600" spc="-150" dirty="0" smtClean="0"/>
              <a:t>색은 </a:t>
            </a:r>
            <a:r>
              <a:rPr lang="en-US" altLang="ko-KR" sz="1600" spc="-150" dirty="0" smtClean="0"/>
              <a:t>4</a:t>
            </a:r>
            <a:r>
              <a:rPr lang="ko-KR" altLang="en-US" sz="1600" spc="-150" dirty="0" smtClean="0"/>
              <a:t>가지 이상을 사용하지 않는 것이  바람직하다고 생각한다</a:t>
            </a:r>
            <a:r>
              <a:rPr lang="en-US" altLang="ko-KR" sz="1600" spc="-150" dirty="0" smtClean="0"/>
              <a:t>.</a:t>
            </a:r>
            <a:endParaRPr lang="ko-KR" altLang="en-US" sz="1600" spc="-150" dirty="0" smtClean="0"/>
          </a:p>
        </p:txBody>
      </p:sp>
      <p:sp>
        <p:nvSpPr>
          <p:cNvPr id="25" name="줄무늬가 있는 오른쪽 화살표 24"/>
          <p:cNvSpPr/>
          <p:nvPr/>
        </p:nvSpPr>
        <p:spPr>
          <a:xfrm>
            <a:off x="827584" y="4941168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39752" y="4869160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95736" y="255561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195736" y="3131676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내용을 입력하세요</a:t>
            </a:r>
            <a:endParaRPr lang="en-US" altLang="ko-KR" dirty="0" smtClean="0"/>
          </a:p>
          <a:p>
            <a:r>
              <a:rPr lang="en-US" altLang="ko-KR" dirty="0" smtClean="0"/>
              <a:t>http://minheeblog.tistory.com/category/PPT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무엇인가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1)  </a:t>
            </a:r>
            <a:r>
              <a:rPr lang="ko-KR" altLang="en-US" b="1" spc="-150" dirty="0" smtClean="0"/>
              <a:t>소제목을 입력하세요</a:t>
            </a:r>
            <a:endParaRPr lang="ko-KR" altLang="en-US" b="1" spc="-150" dirty="0"/>
          </a:p>
        </p:txBody>
      </p:sp>
      <p:pic>
        <p:nvPicPr>
          <p:cNvPr id="17410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26893" r="49202" b="46815"/>
          <a:stretch>
            <a:fillRect/>
          </a:stretch>
        </p:blipFill>
        <p:spPr bwMode="auto">
          <a:xfrm>
            <a:off x="5004048" y="2474894"/>
            <a:ext cx="576064" cy="1008112"/>
          </a:xfrm>
          <a:prstGeom prst="rect">
            <a:avLst/>
          </a:prstGeom>
          <a:noFill/>
        </p:spPr>
      </p:pic>
      <p:pic>
        <p:nvPicPr>
          <p:cNvPr id="27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6084168" y="2618910"/>
            <a:ext cx="462909" cy="810090"/>
          </a:xfrm>
          <a:prstGeom prst="rect">
            <a:avLst/>
          </a:prstGeom>
          <a:noFill/>
        </p:spPr>
      </p:pic>
      <p:sp>
        <p:nvSpPr>
          <p:cNvPr id="28" name="갈매기형 수장 27"/>
          <p:cNvSpPr/>
          <p:nvPr/>
        </p:nvSpPr>
        <p:spPr>
          <a:xfrm>
            <a:off x="5652120" y="2690918"/>
            <a:ext cx="360040" cy="576064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9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26893" r="49202" b="46815"/>
          <a:stretch>
            <a:fillRect/>
          </a:stretch>
        </p:blipFill>
        <p:spPr bwMode="auto">
          <a:xfrm>
            <a:off x="2771800" y="2762926"/>
            <a:ext cx="370327" cy="648072"/>
          </a:xfrm>
          <a:prstGeom prst="rect">
            <a:avLst/>
          </a:prstGeom>
          <a:noFill/>
        </p:spPr>
      </p:pic>
      <p:pic>
        <p:nvPicPr>
          <p:cNvPr id="30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3553601" y="2474894"/>
            <a:ext cx="586351" cy="1026114"/>
          </a:xfrm>
          <a:prstGeom prst="rect">
            <a:avLst/>
          </a:prstGeom>
          <a:noFill/>
        </p:spPr>
      </p:pic>
      <p:sp>
        <p:nvSpPr>
          <p:cNvPr id="32" name="갈매기형 수장 31"/>
          <p:cNvSpPr/>
          <p:nvPr/>
        </p:nvSpPr>
        <p:spPr>
          <a:xfrm flipH="1">
            <a:off x="3203848" y="2690918"/>
            <a:ext cx="360040" cy="576064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7584" y="3717032"/>
            <a:ext cx="59766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400" b="1" dirty="0" smtClean="0"/>
              <a:t>내용을 입력하세요</a:t>
            </a:r>
            <a:endParaRPr lang="en-US" altLang="ko-KR" sz="1400" b="1" dirty="0" smtClean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내용을 입력하세요</a:t>
            </a:r>
            <a:endParaRPr lang="en-US" altLang="ko-KR" sz="1400" b="1" dirty="0" smtClean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내용을 입력하세요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무엇인가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556792"/>
            <a:ext cx="82089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 smtClean="0"/>
              <a:t>1) </a:t>
            </a:r>
            <a:r>
              <a:rPr lang="ko-KR" altLang="en-US" b="1" dirty="0" smtClean="0"/>
              <a:t>소제목을 입력하세요</a:t>
            </a:r>
            <a:endParaRPr lang="ko-KR" altLang="en-US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>
              <a:lnSpc>
                <a:spcPct val="200000"/>
              </a:lnSpc>
            </a:pPr>
            <a:r>
              <a:rPr lang="en-US" altLang="ko-KR" b="1" dirty="0" smtClean="0"/>
              <a:t>2) </a:t>
            </a:r>
            <a:r>
              <a:rPr lang="ko-KR" altLang="en-US" b="1" dirty="0" smtClean="0"/>
              <a:t>소제목을 입력하세요</a:t>
            </a:r>
            <a:endParaRPr lang="ko-KR" altLang="en-US" dirty="0">
              <a:solidFill>
                <a:schemeClr val="tx2"/>
              </a:solidFill>
            </a:endParaRPr>
          </a:p>
          <a:p>
            <a:pPr fontAlgn="base"/>
            <a:r>
              <a:rPr lang="en-US" altLang="ko-KR" b="1" dirty="0" smtClean="0"/>
              <a:t>	</a:t>
            </a:r>
            <a:r>
              <a:rPr lang="ko-KR" altLang="en-US" b="1" dirty="0" smtClean="0"/>
              <a:t>→ 내용을 입력하세요</a:t>
            </a:r>
            <a:endParaRPr lang="ko-KR" altLang="en-US" dirty="0"/>
          </a:p>
        </p:txBody>
      </p:sp>
      <p:graphicFrame>
        <p:nvGraphicFramePr>
          <p:cNvPr id="13" name="다이어그램 12"/>
          <p:cNvGraphicFramePr/>
          <p:nvPr/>
        </p:nvGraphicFramePr>
        <p:xfrm>
          <a:off x="899592" y="1916832"/>
          <a:ext cx="7488832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무엇인가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2"/>
                </a:solidFill>
              </a:rPr>
              <a:t>[   </a:t>
            </a:r>
            <a:r>
              <a:rPr lang="ko-KR" altLang="en-US" b="1" spc="-150" dirty="0" smtClean="0">
                <a:solidFill>
                  <a:schemeClr val="tx2"/>
                </a:solidFill>
              </a:rPr>
              <a:t>심플한 </a:t>
            </a:r>
            <a:r>
              <a:rPr lang="ko-KR" altLang="en-US" b="1" spc="-150" dirty="0" err="1" smtClean="0">
                <a:solidFill>
                  <a:schemeClr val="tx2"/>
                </a:solidFill>
              </a:rPr>
              <a:t>피피티</a:t>
            </a:r>
            <a:r>
              <a:rPr lang="ko-KR" altLang="en-US" b="1" spc="-150" dirty="0" smtClean="0">
                <a:solidFill>
                  <a:schemeClr val="tx2"/>
                </a:solidFill>
              </a:rPr>
              <a:t> 만들기는 무엇인가   </a:t>
            </a:r>
            <a:r>
              <a:rPr lang="en-US" altLang="ko-KR" b="1" spc="-150" dirty="0" smtClean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/>
          </a:p>
          <a:p>
            <a:endParaRPr lang="ko-KR" altLang="en-US" dirty="0"/>
          </a:p>
        </p:txBody>
      </p:sp>
      <p:graphicFrame>
        <p:nvGraphicFramePr>
          <p:cNvPr id="29" name="다이어그램 28"/>
          <p:cNvGraphicFramePr/>
          <p:nvPr/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무엇인가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36315" y="1412776"/>
            <a:ext cx="958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b="1" dirty="0" smtClean="0"/>
              <a:t>표 제목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11560" y="1917136"/>
          <a:ext cx="7992888" cy="373983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43622"/>
                <a:gridCol w="6249266"/>
              </a:tblGrid>
              <a:tr h="19276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/>
                        <a:t>범주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/>
                        <a:t>예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</a:tr>
              <a:tr h="6851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smtClean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내용을 입력하세요</a:t>
                      </a:r>
                      <a:endParaRPr lang="en-US" altLang="ko-KR" sz="1100" dirty="0" smtClean="0"/>
                    </a:p>
                    <a:p>
                      <a:pPr algn="ctr"/>
                      <a:r>
                        <a:rPr lang="en-US" altLang="ko-KR" sz="1100" dirty="0" smtClean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</a:tr>
              <a:tr h="6851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smtClean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내용을 입력하세요</a:t>
                      </a:r>
                      <a:endParaRPr lang="en-US" altLang="ko-KR" sz="1100" dirty="0" smtClean="0"/>
                    </a:p>
                    <a:p>
                      <a:pPr algn="ctr"/>
                      <a:r>
                        <a:rPr lang="en-US" altLang="ko-KR" sz="1100" dirty="0" smtClean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</a:tr>
              <a:tr h="53760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smtClean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내용을 입력하세요</a:t>
                      </a:r>
                      <a:endParaRPr lang="en-US" altLang="ko-KR" sz="1100" dirty="0" smtClean="0"/>
                    </a:p>
                    <a:p>
                      <a:pPr algn="ctr"/>
                      <a:r>
                        <a:rPr lang="en-US" altLang="ko-KR" sz="1100" dirty="0" smtClean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</a:tr>
              <a:tr h="151623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내용을 입력하세요</a:t>
                      </a:r>
                      <a:endParaRPr lang="en-US" altLang="ko-KR" sz="1100" dirty="0" smtClean="0"/>
                    </a:p>
                    <a:p>
                      <a:pPr algn="ctr"/>
                      <a:r>
                        <a:rPr lang="en-US" altLang="ko-KR" sz="1100" dirty="0" smtClean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439</Words>
  <Application>Microsoft Office PowerPoint</Application>
  <PresentationFormat>화면 슬라이드 쇼(4:3)</PresentationFormat>
  <Paragraphs>215</Paragraphs>
  <Slides>12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Company>LG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minhee park</cp:lastModifiedBy>
  <cp:revision>12</cp:revision>
  <dcterms:created xsi:type="dcterms:W3CDTF">2016-11-03T20:47:04Z</dcterms:created>
  <dcterms:modified xsi:type="dcterms:W3CDTF">2017-11-24T08:21:19Z</dcterms:modified>
</cp:coreProperties>
</file>