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5:37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1172 1354 20180 0 0,'-14'1'299'0'0,"1"1"0"0"0,0 0 1 0 0,0 0-1 0 0,-15 6 0 0 0,14-4-547 0 0,1-1-1 0 0,-1 0 1 0 0,1-1 0 0 0,-17 1 0 0 0,-12-5 120 0 0,1-1 0 0 0,0-3 0 0 0,-62-15 0 0 0,-117-48 472 0 0,163 48-86 0 0,1-3-1 0 0,1-2 1 0 0,-64-42-1 0 0,93 52-46 0 0,1-2 0 0 0,2 0 0 0 0,-1-2 1 0 0,2 0-1 0 0,1-2 0 0 0,0 0 0 0 0,2-1 0 0 0,-26-40 0 0 0,38 50-218 0 0,1 1 0 0 0,0-1 0 0 0,0 0-1 0 0,1-1 1 0 0,1 0 0 0 0,0 1 0 0 0,1-1 0 0 0,1 0 0 0 0,0-1 0 0 0,1 1 0 0 0,0 0-1 0 0,1 0 1 0 0,1-1 0 0 0,0 1 0 0 0,1 0 0 0 0,5-19 0 0 0,-1 12-215 0 0,2 0 1 0 0,0 0 0 0 0,2 1-1 0 0,0 0 1 0 0,1 1-1 0 0,1 0 1 0 0,0 1 0 0 0,2 0-1 0 0,29-30 1 0 0,24-13-761 0 0,3 3 1 0 0,3 3-1 0 0,111-65 1 0 0,-138 92 923 0 0,1 2 1 0 0,79-31 0 0 0,-103 49 172 0 0,0 1-1 0 0,0 0 1 0 0,0 2 0 0 0,1 1 0 0 0,-1 0 0 0 0,1 2 0 0 0,0 1-1 0 0,30 2 1 0 0,-45 0-61 0 0,1 0-1 0 0,-1 1 1 0 0,1 1 0 0 0,-1 0-1 0 0,0 0 1 0 0,0 0 0 0 0,0 1-1 0 0,0 0 1 0 0,-1 1 0 0 0,0 0-1 0 0,0 1 1 0 0,15 11 0 0 0,-13-6-4 0 0,1 1 0 0 0,-1-1-1 0 0,-1 2 1 0 0,0-1 0 0 0,-1 1 0 0 0,0 0 0 0 0,9 22 0 0 0,-3 1 24 0 0,-2 0 1 0 0,-2 1 0 0 0,-1 1-1 0 0,-2 0 1 0 0,4 66-1 0 0,-8-31-32 0 0,-4 0-1 0 0,-3 1 1 0 0,-3-2-1 0 0,-4 1 1 0 0,-29 109-1 0 0,15-98 48 0 0,-4-1 0 0 0,-3-2-1 0 0,-3-2 1 0 0,-62 102 0 0 0,78-150-46 0 0,-2-1 0 0 0,0-1 1 0 0,-2-1-1 0 0,-1-1 1 0 0,-1-1-1 0 0,-2-1 0 0 0,-47 35 1 0 0,57-49-228 0 0,0 0-1 0 0,-1-1 1 0 0,0 0 0 0 0,-1-2 0 0 0,0 0 0 0 0,0-1 0 0 0,-1-1 0 0 0,0-1-1 0 0,0-1 1 0 0,-1-1 0 0 0,1 0 0 0 0,0-2 0 0 0,-1 0 0 0 0,-38-4-1 0 0,21-2-1034 0 0,-34-3-2797 0 0,24 5-2824 0 0,29 3 1305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06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 0 11803 0 0,'1'1'402'0'0,"-1"-1"1"0"0,1 0 0 0 0,0 1 0 0 0,-1-1-1 0 0,1 1 1 0 0,0-1 0 0 0,-1 1 0 0 0,1-1 0 0 0,-1 1-1 0 0,1-1 1 0 0,-1 1 0 0 0,1-1 0 0 0,-1 1 0 0 0,1 0-1 0 0,-1-1 1 0 0,0 1 0 0 0,1 0 0 0 0,-1-1 0 0 0,0 1-1 0 0,1 1 1 0 0,9 36 624 0 0,-8-32-393 0 0,12 54-503 0 0,-3 1-1 0 0,-3 0 1 0 0,-3 1 0 0 0,-2 82-1 0 0,-8-46-2089 0 0,-4-1 0 0 0,-22 98 0 0 0,30-186 1179 0 0,-1 0-1 0 0,0 0 0 0 0,0-1 0 0 0,-1 1 1 0 0,0 0-1 0 0,-1-1 0 0 0,0 0 1 0 0,0 0-1 0 0,-1 0 0 0 0,0 0 1 0 0,0-1-1 0 0,-1 0 0 0 0,0 0 0 0 0,-12 11 1 0 0,0-5-4064 0 0</inkml:trace>
  <inkml:trace contextRef="#ctx0" brushRef="#br0" timeOffset="0.99">216 1091 9634 0 0,'-79'19'8003'0'0,"68"-15"-7450"0"0,0 0 1 0 0,1 1-1 0 0,-1 0 1 0 0,-15 12-1 0 0,20-13-544 0 0,1 0 0 0 0,-1 0 0 0 0,1 1 0 0 0,1 0 0 0 0,-1 0 0 0 0,1 1 0 0 0,0-1 0 0 0,0 1-1 0 0,0 0 1 0 0,1 0 0 0 0,0 0 0 0 0,0 0 0 0 0,1 1 0 0 0,-1-1 0 0 0,2 1 0 0 0,-1-1 0 0 0,1 1 0 0 0,-1 0 0 0 0,2 0 0 0 0,-1 0-1 0 0,1 7 1 0 0,1-2-8 0 0,-1 0-1 0 0,2 0 1 0 0,0 0 0 0 0,0 0-1 0 0,1 0 1 0 0,0 0-1 0 0,1 0 1 0 0,1-1-1 0 0,0 0 1 0 0,0 0-1 0 0,9 12 1 0 0,-4-8-2 0 0,1 0 0 0 0,1-1 0 0 0,1 0 0 0 0,0-1 0 0 0,0 0 1 0 0,29 20-1 0 0,-16-17-85 0 0,0 0 1 0 0,1-1-1 0 0,1-2 1 0 0,0-1-1 0 0,0-1 1 0 0,1-2-1 0 0,1 0 0 0 0,52 7 1 0 0,-70-15-95 0 0,0 0 0 0 0,0-1 0 0 0,0 0 0 0 0,0-1 0 0 0,0 0 0 0 0,0-1 0 0 0,0 0 0 0 0,0-1 0 0 0,-1 0 0 0 0,1-1 0 0 0,-1 0 0 0 0,0-1 0 0 0,0 0 0 0 0,-1-1 0 0 0,0 0 0 0 0,18-14 0 0 0,-10 4-632 0 0,-1 0-1 0 0,-1-2 1 0 0,-1 0 0 0 0,0 0 0 0 0,-1-1-1 0 0,-1-1 1 0 0,18-36 0 0 0,-9 10-1658 0 0,-1-4-2644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15 713 18188 0 0,'-1'-1'212'0'0,"-1"-1"0"0"0,1 1 0 0 0,0 0 0 0 0,0-1 0 0 0,0 1 0 0 0,0-1 0 0 0,0 1 0 0 0,0-1 0 0 0,0 1 0 0 0,1-1 0 0 0,-1 0 0 0 0,0 1 0 0 0,1-1 0 0 0,0 0 1 0 0,-1 0-1 0 0,1 1 0 0 0,0-4 0 0 0,0 2-175 0 0,0 1 0 0 0,1 0 0 0 0,-1 0 0 0 0,1 0 0 0 0,0 0 0 0 0,0 0 0 0 0,0 0 0 0 0,0 0 0 0 0,0 0 0 0 0,0 0 0 0 0,0 0 0 0 0,3-2 0 0 0,4-5-428 0 0,1 1 0 0 0,1 0 1 0 0,-1 1-1 0 0,17-10 0 0 0,-8 5 815 0 0,461-285-4549 0 0,-363 229 2557 0 0,29-27-892 0 0,-85 53 2355 0 0,80-41-1 0 0,-138 82 191 0 0,0 0-1 0 0,1 0 1 0 0,-1 0 0 0 0,0 0 0 0 0,0 1-1 0 0,1-1 1 0 0,-1 1 0 0 0,0 0 0 0 0,0 0-1 0 0,1 0 1 0 0,-1 0 0 0 0,0 0 0 0 0,1 0-1 0 0,-1 1 1 0 0,0-1 0 0 0,0 1-1 0 0,1-1 1 0 0,-1 1 0 0 0,0 0 0 0 0,0 0-1 0 0,0 0 1 0 0,0 0 0 0 0,0 0 0 0 0,0 1-1 0 0,0-1 1 0 0,0 0 0 0 0,-1 1 0 0 0,1 0-1 0 0,0-1 1 0 0,-1 1 0 0 0,1 0 0 0 0,-1 0-1 0 0,0 0 1 0 0,0 0 0 0 0,2 3-1 0 0,5 9-51 0 0,0 2-1 0 0,-2-1 0 0 0,10 32 0 0 0,-8-25-24 0 0,58 179-501 0 0,-45-124-1074 0 0,-3 2 0 0 0,-3 0 0 0 0,-4 0 0 0 0,1 91 0 0 0,-12 42-3474 0 0,-3-183 2639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 16251 0 0,'-12'-9'5328'0'0,"2"1"-2792"0"0,5 1-3028 0 0,34 7-1677 0 0,141 6-2165 0 0,-117-7 2677 0 0,0 3-1 0 0,0 2 0 0 0,70 15 0 0 0,-119-18 1687 0 0,0 0 0 0 0,0 1 0 0 0,-1-1 0 0 0,1 1 0 0 0,0 0 0 0 0,-1 0 0 0 0,1 0 0 0 0,-1 0 0 0 0,0 0 0 0 0,0 1 0 0 0,0 0 0 0 0,0-1 0 0 0,0 1 0 0 0,0 0 0 0 0,-1 1 0 0 0,4 5 0 0 0,-2-3 43 0 0,-1 1 0 0 0,0 0 0 0 0,-1 0 0 0 0,1 1 0 0 0,-1-1 0 0 0,-1 0 0 0 0,0 1 0 0 0,1 10 0 0 0,-1 11 93 0 0,-2 1 1 0 0,-2-1-1 0 0,-9 47 1 0 0,11-66-198 0 0,-15 72-827 0 0,-47 146 0 0 0,50-192-197 0 0,-1-1-1 0 0,-2-1 0 0 0,-1 0 1 0 0,-2-1-1 0 0,-1-1 1 0 0,-35 42-1 0 0,34-51-2081 0 0</inkml:trace>
  <inkml:trace contextRef="#ctx0" brushRef="#br0" timeOffset="1">406 724 2929 0 0,'8'1'1824'0'0,"5"4"-1304"0"0,4 1-176 0 0,1 2-176 0 0,-2 2-96 0 0,2 0-48 0 0,0 3-16 0 0,0 0-40 0 0,1 0 24 0 0,0 1-72 0 0,2 1-104 0 0,0 1-152 0 0,-1-2-376 0 0,1 1-224 0 0,-2-1-585 0 0,-3-1-551 0 0,-3 2 2072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8 417 12123 0 0,'-2'-4'297'0'0,"1"0"0"0"0,0 0 0 0 0,0 0 1 0 0,0 0-1 0 0,0 0 0 0 0,1-1 0 0 0,0 1 1 0 0,-1 0-1 0 0,2 0 0 0 0,-1 0 0 0 0,0-1 1 0 0,1 1-1 0 0,1-6 0 0 0,1 3-209 0 0,-1 1 1 0 0,1-1-1 0 0,1 0 0 0 0,-1 1 0 0 0,1 0 1 0 0,0 0-1 0 0,6-7 0 0 0,8-7-488 0 0,2 1 0 0 0,0 1 0 0 0,30-21-1 0 0,-23 18 818 0 0,115-81-1441 0 0,-122 90 945 0 0,1 0-1 0 0,1 1 1 0 0,0 1 0 0 0,0 1 0 0 0,29-7 0 0 0,-47 15-8 0 0,0 0 0 0 0,1 0 0 0 0,-1 0 1 0 0,0 0-1 0 0,1 1 0 0 0,-1 0 0 0 0,0 0 0 0 0,1 0 0 0 0,-1 0 0 0 0,0 1 0 0 0,1 0 1 0 0,-1 0-1 0 0,0 0 0 0 0,0 0 0 0 0,0 1 0 0 0,0-1 0 0 0,0 1 0 0 0,0 0 0 0 0,5 4 0 0 0,-5-2-15 0 0,0-1-1 0 0,-1 2 0 0 0,1-1 0 0 0,-1 0 1 0 0,0 1-1 0 0,0-1 0 0 0,0 1 0 0 0,0 0 1 0 0,-1 0-1 0 0,0 0 0 0 0,0 0 0 0 0,-1 1 1 0 0,2 6-1 0 0,1 11-405 0 0,-1 1 0 0 0,-2-1-1 0 0,0 1 1 0 0,-1-1 0 0 0,-7 43 0 0 0,-3-9-1458 0 0,-2-1 1 0 0,-3 0-1 0 0,-29 73 1 0 0,30-94 1753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0 400 840 0 0,'9'54'8247'0'0,"12"1"-6884"0"0,35 46-2052 0 0,-54-96 630 0 0,1-1 0 0 0,0 1 0 0 0,1 0 0 0 0,-1-1 0 0 0,1 0 1 0 0,0 0-1 0 0,0 0 0 0 0,0-1 0 0 0,0 1 0 0 0,1-1 0 0 0,-1 0 0 0 0,1 0 0 0 0,0 0 1 0 0,0-1-1 0 0,0 0 0 0 0,0 0 0 0 0,0 0 0 0 0,1 0 0 0 0,5 0 0 0 0,-3-2 65 0 0,-1 0 0 0 0,1 0-1 0 0,0-1 1 0 0,-1 0 0 0 0,0 0 0 0 0,1-1-1 0 0,-1 0 1 0 0,0-1 0 0 0,0 1-1 0 0,0-1 1 0 0,0-1 0 0 0,0 1-1 0 0,9-8 1 0 0,13-11 122 0 0,0-1 0 0 0,-1-1 0 0 0,-1-2 0 0 0,-2 0 0 0 0,0-2 0 0 0,-2-1 0 0 0,-1-1 0 0 0,-2 0 0 0 0,-1-2 0 0 0,-1 0-1 0 0,-2-2 1 0 0,-1 1 0 0 0,21-72 0 0 0,-32 90 48 0 0,0 0 1 0 0,-1 0-1 0 0,-1 0 0 0 0,0-1 0 0 0,-1 1 0 0 0,0-1 1 0 0,-4-28-1 0 0,3 43-183 0 0,0 0 0 0 0,0 1 0 0 0,0-1 0 0 0,0 0 0 0 0,0 1 0 0 0,0-1 0 0 0,0 0 0 0 0,-1 0 1 0 0,1 1-1 0 0,0-1 0 0 0,-1 1 0 0 0,1-1 0 0 0,0 0 0 0 0,-1 1 0 0 0,1-1 0 0 0,-1 0 0 0 0,1 1 0 0 0,-1-1 0 0 0,1 1 0 0 0,-1-1 0 0 0,1 1 0 0 0,-1 0 1 0 0,1-1-1 0 0,-1 1 0 0 0,0-1 0 0 0,1 1 0 0 0,-1 0 0 0 0,0 0 0 0 0,1-1 0 0 0,-1 1 0 0 0,0 0 0 0 0,1 0 0 0 0,-2 0 0 0 0,0 0-57 0 0,0 1 0 0 0,0-1-1 0 0,0 1 1 0 0,1 0-1 0 0,-1-1 1 0 0,0 1 0 0 0,0 0-1 0 0,1 0 1 0 0,-1 1-1 0 0,1-1 1 0 0,-1 0 0 0 0,-1 2-1 0 0,-35 43-1197 0 0,-29 56-55 0 0,-64 89-4186 0 0,106-162 2802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18 477 19532 0 0,'-2'3'14'0'0,"0"0"-1"0"0,0 0 1 0 0,0 1-1 0 0,1-1 0 0 0,-1 1 1 0 0,1-1-1 0 0,0 1 1 0 0,0-1-1 0 0,0 1 1 0 0,0 0-1 0 0,0 0 1 0 0,1-1-1 0 0,0 1 1 0 0,0 0-1 0 0,0 0 1 0 0,0 0-1 0 0,0-1 1 0 0,1 1-1 0 0,0 0 0 0 0,0 0 1 0 0,2 4-1 0 0,3 14-676 0 0,2 0-1 0 0,13 27 1 0 0,-13-32 566 0 0,16 37-1513 0 0,3-2 0 0 0,50 74 0 0 0,-61-104 1182 0 0,0 0-1 0 0,1-2 1 0 0,1 0-1 0 0,1-1 1 0 0,1-1-1 0 0,0 0 1 0 0,43 26-1 0 0,-57-40 492 0 0,1 0 0 0 0,0-1 0 0 0,1 0 0 0 0,-1 0 0 0 0,0 0 0 0 0,1-1 0 0 0,0-1 0 0 0,-1 1 0 0 0,1-1 0 0 0,0 0 0 0 0,0-1 0 0 0,8 0 0 0 0,-12 0 177 0 0,0-1-1 0 0,0 0 1 0 0,0 0 0 0 0,0 0 0 0 0,0-1-1 0 0,0 0 1 0 0,-1 1 0 0 0,1-1 0 0 0,0 0-1 0 0,-1-1 1 0 0,0 1 0 0 0,1-1 0 0 0,-1 1-1 0 0,0-1 1 0 0,0 0 0 0 0,0 0 0 0 0,-1 0-1 0 0,1-1 1 0 0,-1 1 0 0 0,0 0 0 0 0,0-1-1 0 0,0 0 1 0 0,0 0 0 0 0,1-4-1 0 0,9-32 572 0 0,-1 0 0 0 0,-3-1 0 0 0,-1 1 0 0 0,3-71 0 0 0,-2 18-790 0 0,33-213-4351 0 0,17 5-7403 0 0,-40 226 7433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17476 0 0,'0'-1'92'0'0,"0"0"1"0"0,0 0 0 0 0,-1 0-1 0 0,1-1 1 0 0,1 1 0 0 0,-1 0-1 0 0,0 0 1 0 0,0 0 0 0 0,0-1-1 0 0,1 1 1 0 0,-1 0 0 0 0,0 0-1 0 0,1 0 1 0 0,-1 0 0 0 0,1 0-1 0 0,-1-1 1 0 0,1 1 0 0 0,0 0-1 0 0,0 0 1 0 0,-1 1 0 0 0,1-1-1 0 0,0 0 1 0 0,0 0 0 0 0,0 0-1 0 0,0 0 1 0 0,0 1 0 0 0,0-1-1 0 0,0 0 1 0 0,0 1 0 0 0,0-1-1 0 0,0 1 1 0 0,0-1 0 0 0,1 1-1 0 0,-1 0 1 0 0,0 0 0 0 0,1-1-1 0 0,56-12-1641 0 0,-45 11 1921 0 0,1 0-429 0 0,0 0 1 0 0,0 1-1 0 0,0 1 1 0 0,0 0-1 0 0,-1 1 0 0 0,1 0 1 0 0,0 1-1 0 0,0 1 1 0 0,-1 0-1 0 0,1 0 1 0 0,-1 2-1 0 0,0 0 0 0 0,0 0 1 0 0,-1 1-1 0 0,0 1 1 0 0,0 0-1 0 0,0 0 1 0 0,15 14-1 0 0,-11-7-68 0 0,0 2-1 0 0,-1-1 1 0 0,-1 2 0 0 0,0 0-1 0 0,-2 1 1 0 0,0 0-1 0 0,0 1 1 0 0,-2 0 0 0 0,0 1-1 0 0,13 41 1 0 0,46 216-230 0 0,-13-42 309 0 0,-41-187 54 0 0,1 0 0 0 0,41 79 0 0 0,-52-118-36 0 0,0 0 1 0 0,0 0-1 0 0,1-1 0 0 0,0 0 1 0 0,1 0-1 0 0,0-1 1 0 0,0 0-1 0 0,1 0 1 0 0,0 0-1 0 0,0-1 1 0 0,0-1-1 0 0,1 1 0 0 0,0-1 1 0 0,0 0-1 0 0,0-1 1 0 0,1 0-1 0 0,-1-1 1 0 0,1 0-1 0 0,17 3 1 0 0,-11-4-1 0 0,0-1 1 0 0,0-1 0 0 0,0 0-1 0 0,0-1 1 0 0,1-1 0 0 0,-1 0-1 0 0,-1-1 1 0 0,1-1 0 0 0,0 0-1 0 0,-1-1 1 0 0,25-13 0 0 0,21-13-237 0 0,-3-3 1 0 0,0-2 0 0 0,-3-3 0 0 0,79-71-1 0 0,182-206-4430 0 0,-91 60-1803 0 0,-149 163 2996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06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0 15011 0 0,'0'0'3402'0'0,"2"7"973"0"0,6 24-4197 0 0,-2-10-201 0 0,-2 0-1 0 0,-1 1 1 0 0,0-1 0 0 0,-2 1-1 0 0,-1 0 1 0 0,0-1 0 0 0,-1 1-1 0 0,-2-1 1 0 0,-5 25-1 0 0,-4 5-318 0 0,-2 0 0 0 0,-33 79 0 0 0,-102 176-2187 0 0,116-250 2422 0 0,-2-2 0 0 0,-3-1 0 0 0,-55 59 0 0 0,88-105 204 0 0,-1-1 1 0 0,0 0-1 0 0,-1-1 0 0 0,0 0 0 0 0,0 0 0 0 0,0 0 0 0 0,-9 4 0 0 0,15-8-69 0 0,-1 0 1 0 0,0-1-1 0 0,1 1 1 0 0,-1-1-1 0 0,0 0 0 0 0,1 0 1 0 0,-1 1-1 0 0,0-1 0 0 0,0 0 1 0 0,1 0-1 0 0,-1 0 0 0 0,0-1 1 0 0,1 1-1 0 0,-1 0 1 0 0,0-1-1 0 0,1 1 0 0 0,-1-1 1 0 0,1 1-1 0 0,-1-1 0 0 0,0 0 1 0 0,1 0-1 0 0,-1 0 0 0 0,1 0 1 0 0,0 0-1 0 0,-1 0 1 0 0,1 0-1 0 0,0 0 0 0 0,0 0 1 0 0,0-1-1 0 0,0 1 0 0 0,0 0 1 0 0,0-1-1 0 0,0 1 0 0 0,0-1 1 0 0,0 1-1 0 0,1-1 1 0 0,-1 0-1 0 0,0 1 0 0 0,1-1 1 0 0,0 0-1 0 0,-1 1 0 0 0,1-3 1 0 0,-3-8-54 0 0,0-1 0 0 0,1 1 0 0 0,0-1 0 0 0,1 1 1 0 0,0-1-1 0 0,1 0 0 0 0,1 1 0 0 0,0-1 0 0 0,0 0 0 0 0,1 1 1 0 0,1-1-1 0 0,0 1 0 0 0,1 0 0 0 0,0 0 0 0 0,1 0 0 0 0,1 1 1 0 0,-1-1-1 0 0,2 1 0 0 0,13-18 0 0 0,-8 13-48 0 0,0 1 0 0 0,1 0-1 0 0,1 1 1 0 0,1 0 0 0 0,-1 2 0 0 0,2-1 0 0 0,0 2-1 0 0,0 0 1 0 0,1 1 0 0 0,1 1 0 0 0,-1 0 0 0 0,22-7-1 0 0,-14 10-66 0 0,-1 0 0 0 0,1 2 0 0 0,1 1 0 0 0,-1 0-1 0 0,0 2 1 0 0,1 1 0 0 0,-1 1 0 0 0,0 2 0 0 0,1 0 0 0 0,-1 1-1 0 0,-1 2 1 0 0,46 16 0 0 0,12 10-1493 0 0,-1 4 1 0 0,98 61-1 0 0,-173-94 1447 0 0,17 16-999 0 0,-23-19 1147 0 0,0 0 0 0 0,0 1 0 0 0,0-1-1 0 0,0 0 1 0 0,0 1 0 0 0,0-1 0 0 0,1 1 0 0 0,-1-1-1 0 0,0 0 1 0 0,0 1 0 0 0,0-1 0 0 0,0 1 0 0 0,0-1-1 0 0,0 0 1 0 0,-1 1 0 0 0,1-1 0 0 0,0 1 0 0 0,0-1-1 0 0,0 0 1 0 0,0 1 0 0 0,0-1 0 0 0,-1 1 0 0 0,1-1-1 0 0,0 0 1 0 0,0 1 0 0 0,0-1 0 0 0,-1 0 0 0 0,1 1-1 0 0,0-1 1 0 0,-1 0 0 0 0,1 0 0 0 0,0 1 0 0 0,-1-1-1 0 0,1 0 1 0 0,-4 2 95 0 0,1-1 0 0 0,0 0 0 0 0,-1 0 0 0 0,1 0 1 0 0,-1 0-1 0 0,0 0 0 0 0,1-1 0 0 0,-1 0 0 0 0,1 0 0 0 0,-1 0 0 0 0,-6 0 0 0 0,6-1 232 0 0,0-1 0 0 0,0 1-1 0 0,0 0 1 0 0,0-1 0 0 0,0 0 0 0 0,0 0-1 0 0,0 0 1 0 0,1-1 0 0 0,-1 1 0 0 0,-6-7-1 0 0,-2-7 3766 0 0,12 15-3970 0 0,1 0 0 0 0,-1 0 0 0 0,0 0-1 0 0,1 0 1 0 0,-1 0 0 0 0,0 0 0 0 0,1 0 0 0 0,-1 0 0 0 0,1 0 0 0 0,0 0 0 0 0,-1 0 0 0 0,1 1 0 0 0,0-1 0 0 0,-1 0 0 0 0,1 0 0 0 0,0 1-1 0 0,0-1 1 0 0,0 1 0 0 0,-1-1 0 0 0,1 1 0 0 0,0-1 0 0 0,0 1 0 0 0,1-1 0 0 0,30-15 232 0 0,-23 12-87 0 0,0-2-156 0 0,0-1 0 0 0,0 1-1 0 0,-1-1 1 0 0,0-1 0 0 0,0 0 0 0 0,0 0-1 0 0,8-12 1 0 0,43-70 51 0 0,-48 71-103 0 0,47-79-10 0 0,101-153-1294 0 0,-155 246 1276 0 0,0-1 1 0 0,1 1 0 0 0,-1-1 0 0 0,1 1 0 0 0,0 0 0 0 0,0 1 0 0 0,0-1-1 0 0,1 1 1 0 0,-1 0 0 0 0,11-5 0 0 0,-13 8 10 0 0,1 1-1 0 0,-1-1 1 0 0,0 0 0 0 0,0 1-1 0 0,1 0 1 0 0,-1 0 0 0 0,1 0-1 0 0,-1 0 1 0 0,0 0 0 0 0,1 1-1 0 0,-1 0 1 0 0,0-1-1 0 0,0 1 1 0 0,1 0 0 0 0,-1 1-1 0 0,0-1 1 0 0,0 0 0 0 0,0 1-1 0 0,0 0 1 0 0,0 0 0 0 0,-1 0-1 0 0,1 0 1 0 0,3 3 0 0 0,23 23 158 0 0,-1 1 0 0 0,-2 1 1 0 0,-1 1-1 0 0,25 40 1 0 0,-32-44-174 0 0,16 22-710 0 0,-4 1 0 0 0,-1 2 0 0 0,-2 0 0 0 0,28 84 1 0 0,-40-89-1560 0 0,-1 2 1 0 0,-3-1-1 0 0,-2 2 1 0 0,-2-1-1 0 0,1 81 1 0 0,-9-68-1051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07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19132 0 0,'0'0'55'0'0,"0"0"0"0"0,-1-1 0 0 0,1 1 0 0 0,0 0 0 0 0,0 0-1 0 0,-1 0 1 0 0,1 0 0 0 0,0 0 0 0 0,-1 0 0 0 0,1 0 0 0 0,0 0 0 0 0,0 0 0 0 0,-1 0 0 0 0,1 0-1 0 0,0 0 1 0 0,0 0 0 0 0,-1 0 0 0 0,1 0 0 0 0,0 0 0 0 0,0 0 0 0 0,-1 0 0 0 0,1 1 0 0 0,0-1-1 0 0,0 0 1 0 0,-1 0 0 0 0,1 0 0 0 0,0 0 0 0 0,0 0 0 0 0,0 1 0 0 0,-1-1 0 0 0,1 0 0 0 0,0 0-1 0 0,0 0 1 0 0,0 1 0 0 0,0-1 0 0 0,-1 0 0 0 0,1 0 0 0 0,0 1 0 0 0,0-1 0 0 0,0 0 0 0 0,0 0 0 0 0,0 1-1 0 0,0-1 1 0 0,0 0 0 0 0,0 0 0 0 0,0 1 0 0 0,0-1 0 0 0,0 0 0 0 0,0 1 0 0 0,0-1 0 0 0,0 0-1 0 0,0 1 1 0 0,14 15-409 0 0,23 11-5458 0 0,2-7-6061 0 0,-28-14 7879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08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2630 19884 0 0,'-51'5'2242'0'0,"44"-4"-2163"0"0,0 1 0 0 0,0-1 0 0 0,0-1 0 0 0,0 1 1 0 0,0-1-1 0 0,-9-2 0 0 0,16 2-84 0 0,-1 0 1 0 0,1 0 0 0 0,0 0-1 0 0,0 0 1 0 0,0 0 0 0 0,0 0-1 0 0,0 0 1 0 0,0 0 0 0 0,0 0-1 0 0,0 0 1 0 0,-1 0 0 0 0,1 0-1 0 0,0 0 1 0 0,0 0 0 0 0,0 0-1 0 0,0 0 1 0 0,0-1 0 0 0,0 1-1 0 0,0 0 1 0 0,0 0 0 0 0,0 0-1 0 0,0 0 1 0 0,-1 0 0 0 0,1 0-1 0 0,0 0 1 0 0,0 0 0 0 0,0-1-1 0 0,0 1 1 0 0,0 0 0 0 0,0 0 0 0 0,0 0-1 0 0,0 0 1 0 0,0 0 0 0 0,0 0-1 0 0,0 0 1 0 0,0-1 0 0 0,0 1-1 0 0,0 0 1 0 0,0 0 0 0 0,0 0-1 0 0,0 0 1 0 0,0 0 0 0 0,0 0-1 0 0,0-1 1 0 0,0 1 0 0 0,1 0-1 0 0,-1 0 1 0 0,0 0 0 0 0,0 0-1 0 0,0 0 1 0 0,0 0 0 0 0,0 0-1 0 0,0 0 1 0 0,0 0 0 0 0,0-1-1 0 0,0 1 1 0 0,0 0 0 0 0,1 0 0 0 0,-1 0-1 0 0,0 0 1 0 0,0 0 0 0 0,0 0-1 0 0,0 0 1 0 0,0 0 0 0 0,0 0-1 0 0,0 0 1 0 0,0 0 0 0 0,1 0-1 0 0,13-9-212 0 0,17-5-32 0 0,48-11-272 0 0,-44 14 402 0 0,0 0-1 0 0,36-19 0 0 0,52-39 6 0 0,192-145 1 0 0,-197 129 167 0 0,130-80 89 0 0,410-205 1 0 0,313-40-225 0 0,147 50-21 0 0,17 52 96 0 0,-696 193 191 0 0,311-79 444 0 0,7 32-106 0 0,-513 125-503 0 0,2 10 0 0 0,446 10-1 0 0,-375 36 26 0 0,543 102 0 0 0,-348-25 192 0 0,443 96 1138 0 0,-854-166-1176 0 0,165 65 0 0 0,-213-68-150 0 0,-1 3 1 0 0,-1 2-1 0 0,-1 2 0 0 0,74 59 1 0 0,163 145-553 0 0,-287-234 447 0 0,0 0 0 0 0,0 0 0 0 0,0 0 0 0 0,0 0 0 0 0,0 0 0 0 0,-1 0 0 0 0,1 0-1 0 0,0 0 1 0 0,0 0 0 0 0,0 0 0 0 0,0 0 0 0 0,0 0 0 0 0,0 1 0 0 0,0-1 0 0 0,-1 0 0 0 0,1 0 0 0 0,0 0 0 0 0,0 0 0 0 0,0 0 0 0 0,0 0 0 0 0,0 0 0 0 0,0 1 0 0 0,0-1 0 0 0,0 0 0 0 0,0 0 0 0 0,0 0 0 0 0,0 0 0 0 0,0 0-1 0 0,0 1 1 0 0,0-1 0 0 0,0 0 0 0 0,0 0 0 0 0,0 0 0 0 0,0 0 0 0 0,0 0 0 0 0,0 1 0 0 0,0-1 0 0 0,0 0 0 0 0,0 0 0 0 0,0 0 0 0 0,0 0 0 0 0,0 0 0 0 0,0 0 0 0 0,0 1 0 0 0,1-1 0 0 0,-1 0 0 0 0,0 0 0 0 0,0 0 0 0 0,0 0 0 0 0,-26-5-1660 0 0,-35-17-1048 0 0,52 18 2155 0 0,1 0 0 0 0,0-1 0 0 0,0 0 0 0 0,1-1 0 0 0,0 0 0 0 0,0 0 0 0 0,0 0 0 0 0,0-1 0 0 0,1 0 0 0 0,0 0 0 0 0,1-1 0 0 0,0 1 0 0 0,0-1 0 0 0,0 0 0 0 0,-4-14 0 0 0,0-6-5173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10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696 152 4905 0 0,'-3'-3'251'0'0,"1"-1"-1"0"0,-1 1 0 0 0,0 0 1 0 0,0 1-1 0 0,0-1 1 0 0,-1 0-1 0 0,1 1 1 0 0,0 0-1 0 0,-1 0 1 0 0,0 0-1 0 0,0 0 1 0 0,1 0-1 0 0,-1 1 1 0 0,0 0-1 0 0,-7-2 0 0 0,-68-5-317 0 0,32 5 453 0 0,-296-63-2345 0 0,197 34-5041 0 0,126 27 6736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11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3 7546 0 0,'-2'0'1288'0'0,"2"-1"-1064"0"0,-1 1-112 0 0,-1 0-56 0 0,1-2-80 0 0,-3 2-232 0 0,1 0-480 0 0,0 0-1625 0 0</inkml:trace>
  <inkml:trace contextRef="#ctx0" brushRef="#br0" timeOffset="1">114 129 6409 0 0,'-6'4'418'0'0,"1"-1"1"0"0,0 1-1 0 0,0 0 0 0 0,0 1 0 0 0,1-1 0 0 0,0 1 0 0 0,0 0 0 0 0,-5 7 0 0 0,-19 20-856 0 0,25-30 32 0 0,1 0 1 0 0,-1 0-1 0 0,1 0 0 0 0,-1 0 1 0 0,1-1-1 0 0,-1 1 1 0 0,0-1-1 0 0,0 0 0 0 0,0 0 1 0 0,0 0-1 0 0,-5 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1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 8 0 0,'-2'0'162'0'0,"1"1"0"0"0,0-1 0 0 0,-1 1 1 0 0,1-1-1 0 0,-1 1 0 0 0,1 0 0 0 0,0 0 0 0 0,0 0 0 0 0,-1-1 1 0 0,1 1-1 0 0,0 1 0 0 0,0-1 0 0 0,0 0 0 0 0,0 0 0 0 0,0 0 1 0 0,0 0-1 0 0,0 1 0 0 0,1-1 0 0 0,-1 0 0 0 0,0 1 0 0 0,1-1 1 0 0,-1 1-1 0 0,1-1 0 0 0,-1 1 0 0 0,1-1 0 0 0,0 1 0 0 0,0-1 1 0 0,-1 1-1 0 0,1 2 0 0 0,-2 47 119 0 0,12 23-81 0 0,-1-9-4901 0 0,-7-46 4056 0 0</inkml:trace>
  <inkml:trace contextRef="#ctx0" brushRef="#br0" timeOffset="1">3 861 8 0 0,'-2'30'529'0'0,"1"1"1"0"0,2 0-1 0 0,9 59 1 0 0,30 91 215 0 0,-17-86-1805 0 0,-20-82-743 0 0</inkml:trace>
  <inkml:trace contextRef="#ctx0" brushRef="#br0" timeOffset="2">282 1898 8 0 0,'7'10'0'0'0,"-1"5"0"0"0,4 2 0 0 0,-4-2 0 0 0,-1-4 0 0 0,0-3 0 0 0,-2 0 0 0 0,0-1 0 0 0,0-4 0 0 0,-3 0 0 0 0,0-1 0 0 0,2-2 0 0 0,-4-2 0 0 0,2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1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 0 0,'246'136'140'0'0,"-229"-128"556"0"0,1 0 0 0 0,-1-1 0 0 0,2-1 0 0 0,-1-1 0 0 0,20 3 0 0 0,-18-5-549 0 0,-1-2 0 0 0,1 0 0 0 0,0-1 0 0 0,0-2 1 0 0,-1 0-1 0 0,1 0 0 0 0,38-12 0 0 0,24-10-3122 0 0,-55 13 457 0 0</inkml:trace>
  <inkml:trace contextRef="#ctx0" brushRef="#br0" timeOffset="1">1214 68 8 0 0,'74'84'2036'0'0,"-71"-80"-1857"0"0,0-1 0 0 0,0 1 0 0 0,0 0 0 0 0,0-1 0 0 0,0 0 0 0 0,1 0 0 0 0,0 0 0 0 0,-1 0 0 0 0,1-1 0 0 0,6 4 0 0 0,-8-5-256 0 0,1-1-1 0 0,-1 1 1 0 0,1 0 0 0 0,-1-1 0 0 0,1 0-1 0 0,-1 1 1 0 0,1-1 0 0 0,-1 0-1 0 0,1 0 1 0 0,0 0 0 0 0,-1-1-1 0 0,1 1 1 0 0,-1-1 0 0 0,1 1 0 0 0,-1-1-1 0 0,1 0 1 0 0,-1 0 0 0 0,0 0-1 0 0,5-3 1 0 0,6-4-2382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1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1285 5489 0 0,'35'-27'3110'0'0,"-30"24"-3082"0"0,0 1 0 0 0,0 0 0 0 0,0 0 0 0 0,0 1 1 0 0,1-1-1 0 0,-1 1 0 0 0,0 0 0 0 0,1 1 0 0 0,-1-1 0 0 0,1 1 0 0 0,-1 0 0 0 0,0 0 0 0 0,1 1 0 0 0,-1-1 0 0 0,0 1 1 0 0,7 2-1 0 0,-10-2-95 0 0,0-1 1 0 0,0 1-1 0 0,1-1 1 0 0,-1 0-1 0 0,0 0 1 0 0,0 0 0 0 0,1 0-1 0 0,-1-1 1 0 0,0 1-1 0 0,0 0 1 0 0,1-1-1 0 0,-1 0 1 0 0,0 1-1 0 0,0-1 1 0 0,0 0 0 0 0,0 0-1 0 0,0 0 1 0 0,0 0-1 0 0,0-1 1 0 0,0 1-1 0 0,2-2 1 0 0,0-1-650 0 0,0-1 1 0 0,-1 1-1 0 0,1 0 0 0 0,-1-1 1 0 0,0 0-1 0 0,0 0 0 0 0,3-8 1 0 0,2-4-1167 0 0</inkml:trace>
  <inkml:trace contextRef="#ctx0" brushRef="#br0" timeOffset="1">329 356 9290 0 0,'3'-74'2956'0'0,"2"1"-3372"0"0,3-93-6852 0 0,-9 124 2714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1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4 177 13891 0 0,'-2'-10'358'0'0,"1"-1"1"0"0,0 1-1 0 0,1-1 0 0 0,0 0 0 0 0,1 1 1 0 0,3-21-1 0 0,-3 27-497 0 0,0 1-1 0 0,0-1 1 0 0,1 1 0 0 0,-1-1 0 0 0,1 1-1 0 0,0 0 1 0 0,0-1 0 0 0,0 1-1 0 0,0 0 1 0 0,1 1 0 0 0,-1-1 0 0 0,1 0-1 0 0,-1 1 1 0 0,1-1 0 0 0,0 1-1 0 0,0 0 1 0 0,0 0 0 0 0,1 0 0 0 0,-1 0-1 0 0,0 0 1 0 0,1 1 0 0 0,-1 0-1 0 0,5-2 1 0 0,11-2-208 0 0,0 1 1 0 0,0 0-1 0 0,0 1 1 0 0,1 1-1 0 0,0 1 0 0 0,-1 1 1 0 0,1 1-1 0 0,-1 0 0 0 0,1 2 1 0 0,-1 0-1 0 0,0 1 0 0 0,27 9 1 0 0,-43-12 417 0 0,-1 0 0 0 0,0 1-1 0 0,0-1 1 0 0,0 0 0 0 0,0 1 0 0 0,0 0 0 0 0,0-1 0 0 0,0 1-1 0 0,0 0 1 0 0,-1 0 0 0 0,1 0 0 0 0,-1 0 0 0 0,1 0 0 0 0,-1 0 0 0 0,0 0-1 0 0,0 0 1 0 0,0 1 0 0 0,0-1 0 0 0,0 1 0 0 0,0-1 0 0 0,-1 0-1 0 0,1 1 1 0 0,-1-1 0 0 0,0 1 0 0 0,0-1 0 0 0,0 1 0 0 0,0-1 0 0 0,0 1-1 0 0,0 0 1 0 0,-1-1 0 0 0,1 0 0 0 0,-1 1 0 0 0,1-1 0 0 0,-1 1-1 0 0,-1 2 1 0 0,-5 11 178 0 0,0 1-1 0 0,-1-1 0 0 0,0-1 1 0 0,-11 15-1 0 0,6-9-194 0 0,-14 22 97 0 0,18-31-349 0 0,1 0 1 0 0,0 0 0 0 0,1 1 0 0 0,0 0 0 0 0,-8 24 0 0 0,15-36 105 0 0,0 0 0 0 0,0 0 1 0 0,0 0-1 0 0,0-1 0 0 0,0 1 0 0 0,1 0 1 0 0,-1 0-1 0 0,0 0 0 0 0,0-1 0 0 0,1 1 1 0 0,-1 0-1 0 0,0 0 0 0 0,1 0 1 0 0,-1-1-1 0 0,0 1 0 0 0,1 0 0 0 0,-1-1 1 0 0,1 1-1 0 0,0 0 0 0 0,-1-1 0 0 0,1 1 1 0 0,-1-1-1 0 0,1 1 0 0 0,0-1 1 0 0,0 1-1 0 0,-1-1 0 0 0,1 1 0 0 0,0-1 1 0 0,0 0-1 0 0,-1 0 0 0 0,1 1 0 0 0,0-1 1 0 0,0 0-1 0 0,0 0 0 0 0,-1 0 0 0 0,2 1 1 0 0,45 5-1144 0 0,-22-3 721 0 0,-6 2 519 0 0,-1 2 0 0 0,1 0 0 0 0,-2 1 0 0 0,1 1 0 0 0,-1 0 0 0 0,-1 2 0 0 0,1 0 0 0 0,-2 0 0 0 0,0 2 0 0 0,0-1 1 0 0,23 28-1 0 0,-26-26 129 0 0,-1 0 0 0 0,-1 1 0 0 0,0 0 0 0 0,-1 1 0 0 0,0 0 1 0 0,-1 0-1 0 0,-1 1 0 0 0,-1 0 0 0 0,0 0 0 0 0,-1 0 0 0 0,-1 1 1 0 0,4 34-1 0 0,-13-7 476 0 0,5-44-590 0 0,0 0 1 0 0,-1 0-1 0 0,1 0 1 0 0,0 0-1 0 0,0 0 1 0 0,0 0-1 0 0,-1 0 1 0 0,1 0-1 0 0,0 0 1 0 0,-1 0-1 0 0,1 0 1 0 0,-1 0-1 0 0,1 0 1 0 0,-1-1-1 0 0,1 1 1 0 0,-1 0-1 0 0,0 0 1 0 0,1 0-1 0 0,-1-1 1 0 0,0 1-1 0 0,0 0 1 0 0,1-1-1 0 0,-1 1 1 0 0,0-1-1 0 0,0 1 1 0 0,0-1-1 0 0,0 1 1 0 0,0-1 0 0 0,0 0-1 0 0,0 1 1 0 0,0-1-1 0 0,0 0 1 0 0,0 0-1 0 0,0 0 1 0 0,0 1-1 0 0,0-1 1 0 0,0 0-1 0 0,0-1 1 0 0,0 1-1 0 0,-1 0 1 0 0,0-1-123 0 0,0 0-1 0 0,0-1 1 0 0,1 1 0 0 0,-1-1 0 0 0,1 1 0 0 0,-1-1 0 0 0,1 0 0 0 0,0 1 0 0 0,-1-1 0 0 0,1 0 0 0 0,0 0-1 0 0,0 0 1 0 0,0 0 0 0 0,0 0 0 0 0,1 0 0 0 0,-1-2 0 0 0,-9-36-3725 0 0,8 18-79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5:3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1882 14883 0 0,'-2'-26'749'0'0,"2"-1"-1"0"0,0 1 1 0 0,2 0-1 0 0,1 0 1 0 0,1 0-1 0 0,1 1 1 0 0,14-42-1 0 0,81-172-2052 0 0,-40 105 1177 0 0,-41 88 46 0 0,195-418-491 0 0,-185 412 611 0 0,2 2 0 0 0,3 2 0 0 0,1 0 0 0 0,3 3 0 0 0,1 1 0 0 0,74-63 0 0 0,-57 64-81 0 0,2 2 0 0 0,2 3-1 0 0,1 3 1 0 0,2 2 0 0 0,1 4 0 0 0,1 2-1 0 0,2 3 1 0 0,1 2 0 0 0,0 4-1 0 0,1 3 1 0 0,1 3 0 0 0,0 3 0 0 0,0 2-1 0 0,1 4 1 0 0,109 10 0 0 0,-135-1 224 0 0,0 1 1 0 0,0 3 0 0 0,-1 2-1 0 0,0 1 1 0 0,-1 3-1 0 0,66 33 1 0 0,-55-19 40 0 0,-1 1 1 0 0,-1 3-1 0 0,-2 3 1 0 0,63 58-1 0 0,-95-78-182 0 0,-1 2 1 0 0,-1 0-1 0 0,0 0 0 0 0,-2 1 1 0 0,0 1-1 0 0,-1 1 0 0 0,-2 0 1 0 0,0 0-1 0 0,15 45 0 0 0,-14-22 17 0 0,-2 0 0 0 0,-1 1-1 0 0,-3 0 1 0 0,1 65 0 0 0,46 636 18 0 0,-50-722-82 0 0,3 27-113 0 0,-1 81-1 0 0,-5-120 93 0 0,-1 1 0 0 0,0-1 0 0 0,-1 1 0 0 0,-1-1 0 0 0,0 0 0 0 0,-1 0 0 0 0,0 0 0 0 0,-1-1 0 0 0,0 0 0 0 0,-1 0 0 0 0,-10 16 0 0 0,10-21-75 0 0,0-1-1 0 0,-1 0 0 0 0,0 0 1 0 0,0-1-1 0 0,0 1 0 0 0,0-2 1 0 0,-1 1-1 0 0,0-1 0 0 0,0 0 1 0 0,0 0-1 0 0,0-1 0 0 0,-1-1 1 0 0,0 1-1 0 0,1-1 0 0 0,-1-1 1 0 0,0 1-1 0 0,0-1 0 0 0,0-1 1 0 0,-13-1-1 0 0,-2 1-416 0 0,1-2 0 0 0,0-1 0 0 0,0-1 1 0 0,0-1-1 0 0,0 0 0 0 0,-29-13 0 0 0,35 11-1253 0 0,0 0 0 0 0,1-2 0 0 0,-24-15 0 0 0,15 5-4467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1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4 12779 0 0,'0'0'89'0'0,"0"-1"0"0"0,0 1 1 0 0,-1 0-1 0 0,1 0 0 0 0,0-1 1 0 0,0 1-1 0 0,-1 0 0 0 0,1 0 1 0 0,0 0-1 0 0,-1 0 0 0 0,1-1 1 0 0,0 1-1 0 0,-1 0 0 0 0,1 0 1 0 0,0 0-1 0 0,-1 0 0 0 0,1 0 1 0 0,0 0-1 0 0,-1 0 0 0 0,1 0 1 0 0,0 0-1 0 0,-1 0 0 0 0,1 0 1 0 0,-1 0-1 0 0,1 0 0 0 0,0 0 1 0 0,-1 0-1 0 0,1 1 0 0 0,0-1 1 0 0,-1 0-1 0 0,1 0 0 0 0,0 0 1 0 0,0 0-1 0 0,-1 1 0 0 0,1-1 1 0 0,0 0-1 0 0,-1 1 0 0 0,-10 16 416 0 0,-3 23-870 0 0,14-40 367 0 0,-38 179-1203 0 0,25-112 661 0 0,12-66 543 0 0,1-1 0 0 0,0 1 1 0 0,0 0-1 0 0,0-1 0 0 0,-1 1 0 0 0,1-1 1 0 0,0 1-1 0 0,0 0 0 0 0,0-1 0 0 0,0 1 1 0 0,0-1-1 0 0,0 1 0 0 0,0 0 1 0 0,0-1-1 0 0,0 1 0 0 0,1-1 0 0 0,-1 1 1 0 0,0 0-1 0 0,0-1 0 0 0,0 1 0 0 0,1-1 1 0 0,-1 1-1 0 0,0-1 0 0 0,1 1 0 0 0,-1-1 1 0 0,0 1-1 0 0,1-1 0 0 0,-1 1 1 0 0,1-1-1 0 0,-1 0 0 0 0,1 1 0 0 0,-1-1 1 0 0,1 1-1 0 0,-1-1 0 0 0,1 0 0 0 0,0 1 1 0 0,28-6 73 0 0,38-30-210 0 0,-57 30 14 0 0,13-8-71 0 0,-4 3 107 0 0,0-1 0 0 0,0-1 0 0 0,-1 0 0 0 0,25-24 0 0 0,-83 82-113 0 0,30-33 218 0 0,-1 1-1 0 0,-1-1 0 0 0,0-1 0 0 0,-1 0 0 0 0,0 0 0 0 0,0-2 1 0 0,-2 0-1 0 0,1 0 0 0 0,-16 7 0 0 0,28-17-126 0 0,1 1 0 0 0,-1-1-1 0 0,0 0 1 0 0,1 0 0 0 0,-1 0 0 0 0,1 0 0 0 0,-1 0 0 0 0,1 0-1 0 0,-1 0 1 0 0,0-1 0 0 0,1 1 0 0 0,-1 0 0 0 0,1-1 0 0 0,-1 1-1 0 0,1-1 1 0 0,-1 0 0 0 0,1 0 0 0 0,0 1 0 0 0,-1-1-1 0 0,1 0 1 0 0,0 0 0 0 0,0 0 0 0 0,0 0 0 0 0,-1 0 0 0 0,1-1-1 0 0,0 1 1 0 0,-1-2 0 0 0,-1-1-728 0 0,0-1 0 0 0,0 1 0 0 0,0-1 0 0 0,0 0 0 0 0,1 0 0 0 0,-3-9-1 0 0,1 0-3176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13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13019 0 0,'0'0'52'0'0,"0"0"1"0"0,0 0-1 0 0,0 0 1 0 0,0-1-1 0 0,0 1 1 0 0,0 0-1 0 0,0 0 1 0 0,0 0-1 0 0,0 0 1 0 0,0-1 0 0 0,1 1-1 0 0,-1 0 1 0 0,0 0-1 0 0,0 0 1 0 0,0-1-1 0 0,0 1 1 0 0,0 0-1 0 0,0 0 1 0 0,0 0-1 0 0,0 0 1 0 0,1 0-1 0 0,-1-1 1 0 0,0 1-1 0 0,0 0 1 0 0,0 0-1 0 0,0 0 1 0 0,0 0-1 0 0,1 0 1 0 0,-1 0-1 0 0,0 0 1 0 0,0 0-1 0 0,0-1 1 0 0,0 1 0 0 0,1 0-1 0 0,-1 0 1 0 0,0 0-1 0 0,0 0 1 0 0,0 0-1 0 0,1 0 1 0 0,-1 0-1 0 0,0 0 1 0 0,0 0-1 0 0,0 0 1 0 0,1 0-1 0 0,-1 0 1 0 0,0 0-1 0 0,0 0 1 0 0,0 1-1 0 0,1-1 1 0 0,-1 0-1 0 0,16 7-461 0 0,-14-5 50 0 0,1-1 1 0 0,-1 0-1 0 0,1 1 1 0 0,-1-1-1 0 0,1 0 1 0 0,-1 0-1 0 0,1 0 1 0 0,0-1-1 0 0,-1 1 1 0 0,1-1-1 0 0,0 1 1 0 0,0-1-1 0 0,-1 0 1 0 0,6-1-1 0 0,23-16-3812 0 0,-20 6-656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1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11426 0 0,'-6'4'423'0'0,"0"1"0"0"0,0-1 0 0 0,0 1-1 0 0,0 0 1 0 0,1 0 0 0 0,0 0 0 0 0,0 1 0 0 0,0 0-1 0 0,1 0 1 0 0,-5 7 0 0 0,-35 73-1031 0 0,32-61 970 0 0,-2 4-377 0 0,5-13-162 0 0,1 0-1 0 0,0 1 1 0 0,1-1 0 0 0,1 2 0 0 0,-5 23-1 0 0,11-41 167 0 0,0 0 0 0 0,0 1-1 0 0,0-1 1 0 0,0 0 0 0 0,0 1-1 0 0,0-1 1 0 0,0 0 0 0 0,0 0-1 0 0,0 1 1 0 0,0-1-1 0 0,1 0 1 0 0,-1 1 0 0 0,0-1-1 0 0,0 0 1 0 0,0 0 0 0 0,0 1-1 0 0,0-1 1 0 0,1 0 0 0 0,-1 0-1 0 0,0 1 1 0 0,0-1-1 0 0,0 0 1 0 0,0 0 0 0 0,1 0-1 0 0,-1 1 1 0 0,0-1 0 0 0,0 0-1 0 0,1 0 1 0 0,-1 0 0 0 0,0 0-1 0 0,0 0 1 0 0,1 1-1 0 0,-1-1 1 0 0,0 0 0 0 0,1 0-1 0 0,-1 0 1 0 0,0 0 0 0 0,1 0-1 0 0,-1 0 1 0 0,0 0 0 0 0,0 0-1 0 0,1 0 1 0 0,-1 0-1 0 0,0 0 1 0 0,1 0 0 0 0,22-5-69 0 0,-20 4 68 0 0,1 0 0 0 0,-1 0 1 0 0,1 0-1 0 0,0 1 0 0 0,-1-1 0 0 0,1 1 1 0 0,0 0-1 0 0,-1 0 0 0 0,8 1 0 0 0,-6 2-11 0 0,1 0-1 0 0,-1 1 0 0 0,1-1 0 0 0,-1 1 0 0 0,0 0 1 0 0,-1 1-1 0 0,1-1 0 0 0,-1 1 0 0 0,0 0 1 0 0,0 0-1 0 0,0 1 0 0 0,-1-1 0 0 0,1 1 0 0 0,-1-1 1 0 0,4 12-1 0 0,1 6-19 0 0,0-1 1 0 0,9 45-1 0 0,-14-54 46 0 0,0 1-1 0 0,-1 0 0 0 0,-1-1 0 0 0,0 1 1 0 0,-1 0-1 0 0,0 0 0 0 0,-2-1 1 0 0,1 1-1 0 0,-1 0 0 0 0,-1-1 0 0 0,-1 0 1 0 0,0 1-1 0 0,-7 16 0 0 0,10-30 4 0 0,1 1 0 0 0,0 0 1 0 0,0-1-1 0 0,-1 1 0 0 0,1 0 0 0 0,-1-1 0 0 0,1 1 0 0 0,-1-1 0 0 0,1 1 0 0 0,-1-1 1 0 0,1 1-1 0 0,-1-1 0 0 0,1 1 0 0 0,-1-1 0 0 0,0 1 0 0 0,1-1 0 0 0,-1 0 1 0 0,0 1-1 0 0,1-1 0 0 0,-1 0 0 0 0,0 0 0 0 0,1 1 0 0 0,-1-1 0 0 0,0 0 0 0 0,1 0 1 0 0,-1 0-1 0 0,0 0 0 0 0,0 0 0 0 0,1 0 0 0 0,-1 0 0 0 0,-1 0 0 0 0,-19-18-719 0 0,-8-30-3569 0 0,21 31 1904 0 0,0-1-2145 0 0</inkml:trace>
  <inkml:trace contextRef="#ctx0" brushRef="#br0" timeOffset="1">163 318 15059 0 0,'10'-6'1168'0'0,"4"-5"-735"0"0,4-2-305 0 0,1 1-64 0 0,1 4-48 0 0,1 2-16 0 0,5 3-48 0 0,1 1-128 0 0,2 2-193 0 0,3 2-295 0 0,2 1-336 0 0,2 0-496 0 0,-1 0-777 0 0,-1-3-2664 0 0,0 0-960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1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2904 1096 0 0,'-36'-21'5484'0'0,"34"20"-5338"0"0,1 0 0 0 0,-1-1 1 0 0,1 0-1 0 0,-1 1 1 0 0,1-1-1 0 0,0 0 0 0 0,0 1 1 0 0,0-1-1 0 0,0 0 0 0 0,0 0 1 0 0,0 0-1 0 0,0-2 0 0 0,0-1-111 0 0,1 0 0 0 0,0 0 0 0 0,0 0 0 0 0,0 0 0 0 0,1 1 0 0 0,0-1 0 0 0,0 0 0 0 0,0 0 0 0 0,0 1 0 0 0,1-1-1 0 0,0 1 1 0 0,0-1 0 0 0,3-5 0 0 0,35-64 326 0 0,3 0 0 0 0,92-116 0 0 0,-99 146-1133 0 0,62-56-1 0 0,-32 34-1607 0 0,-30 33 2398 0 0,0 0-1 0 0,2 3 1 0 0,45-28-1 0 0,133-71-15 0 0,-157 96-15 0 0,466-243-268 0 0,-365 195 390 0 0,337-169-37 0 0,-259 124-42 0 0,276-103 0 0 0,224-31-150 0 0,290-63 1627 0 0,-375 179 2085 0 0,11 53-4175 0 0,1050-51 455 0 0,-163 179 164 0 0,-34 157 58 0 0,-1381-172-78 0 0,617 135-224 0 0,-627-120-810 0 0,-1 7-1 0 0,-2 5 1 0 0,163 90-1 0 0,-139-58 14 0 0,81 49-2820 0 0,-157-81 3312 0 0,51 31 3230 0 0,-111-76-1856 0 0,-11-4-862 0 0,0 0 0 0 0,1 0 0 0 0,-1 0-1 0 0,1 0 1 0 0,-1 0 0 0 0,1 0 0 0 0,-1 0 0 0 0,0 0 0 0 0,1 0 0 0 0,-1 0 0 0 0,1-1 0 0 0,-1 1 0 0 0,0 0 0 0 0,1 0-1 0 0,-1 0 1 0 0,1 0 0 0 0,-1-1 0 0 0,0 1 0 0 0,1 0 0 0 0,-1 0 0 0 0,0-1 0 0 0,1 1 0 0 0,-1 0 0 0 0,0-1 0 0 0,0 1-1 0 0,1 0 1 0 0,-1-1 0 0 0,0 1 0 0 0,0 0 0 0 0,0-1 0 0 0,1 1 0 0 0,-1-1 0 0 0,0 1 0 0 0,0 0 0 0 0,0-2 0 0 0,1-2-3163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1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563 8 5177 0 0,'0'0'39'0'0,"0"0"0"0"0,0-1 0 0 0,0 1 0 0 0,0 0-1 0 0,0-1 1 0 0,0 1 0 0 0,0 0 0 0 0,0-1 0 0 0,0 1 0 0 0,0 0 0 0 0,1-1-1 0 0,-1 1 1 0 0,0 0 0 0 0,0 0 0 0 0,0-1 0 0 0,1 1 0 0 0,-1 0 0 0 0,0-1 0 0 0,0 1-1 0 0,1 0 1 0 0,-1 0 0 0 0,0 0 0 0 0,0-1 0 0 0,1 1 0 0 0,-1 0 0 0 0,0 0-1 0 0,1 0 1 0 0,-1 0 0 0 0,0-1 0 0 0,1 1 0 0 0,-1 0 0 0 0,0 0 0 0 0,1 0-1 0 0,-1 0 1 0 0,0 0 0 0 0,1 0 0 0 0,-1 0 0 0 0,0 0 0 0 0,1 0 0 0 0,-1 0 0 0 0,1 0-1 0 0,-1 0 1 0 0,1 1 0 0 0,25 8 224 0 0,22 20-363 0 0,-11 3 109 0 0,-1 2 0 0 0,45 53 1 0 0,-45-46 20 0 0,70 62 1 0 0,23-3 131 0 0,88 76 31 0 0,-179-142-197 0 0,-1 1 0 0 0,-3 2 0 0 0,0 1 0 0 0,-3 2 1 0 0,-1 1-1 0 0,29 55 0 0 0,-41-63 21 0 0,-6-9 6 0 0,0-1 0 0 0,13 40-1 0 0,-23-57-22 0 0,0 1-1 0 0,0-1 0 0 0,-1 0 0 0 0,0 1 1 0 0,0-1-1 0 0,-1 1 0 0 0,0-1 0 0 0,0 1 1 0 0,0-1-1 0 0,-1 1 0 0 0,0-1 0 0 0,0 1 1 0 0,-1-1-1 0 0,0 0 0 0 0,-4 10 0 0 0,4-11 5 0 0,-1-1-1 0 0,0 0 0 0 0,-1 0 0 0 0,1 0 0 0 0,-1-1 1 0 0,1 1-1 0 0,-1-1 0 0 0,0 1 0 0 0,0-1 1 0 0,-1-1-1 0 0,1 1 0 0 0,-1 0 0 0 0,1-1 1 0 0,-9 3-1 0 0,-9 2 76 0 0,0 0 0 0 0,-24 3 0 0 0,12-3-29 0 0,-184 47 151 0 0,-556 146 1171 0 0,590-144-1192 0 0,-20 5-3510 0 0,158-49-1441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30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2007 8978 0 0,'-2'-2'22'0'0,"0"0"0"0"0,0 0 0 0 0,0 0 0 0 0,0 0 0 0 0,1 0 1 0 0,-1 0-1 0 0,1-1 0 0 0,-1 1 0 0 0,1 0 0 0 0,0-1 0 0 0,0 1 0 0 0,0-1 0 0 0,0 1 0 0 0,0-1 1 0 0,1 0-1 0 0,-1 1 0 0 0,1-1 0 0 0,-1 0 0 0 0,1 0 0 0 0,0 1 0 0 0,0-1 0 0 0,0 0 0 0 0,1 1 1 0 0,-1-1-1 0 0,1 0 0 0 0,-1 1 0 0 0,1-1 0 0 0,0 0 0 0 0,0 1 0 0 0,2-4 0 0 0,5-11-137 0 0,1 1 0 0 0,0 0-1 0 0,19-24 1 0 0,-5 7 179 0 0,47-82 455 0 0,171-265 801 0 0,-193 316-1279 0 0,2 1-1 0 0,3 3 0 0 0,98-88 0 0 0,-78 90 3 0 0,113-70-1 0 0,93-32-3 0 0,-105 61-4 0 0,17-15 12 0 0,184-101 184 0 0,-299 177-194 0 0,2 4 0 0 0,1 2 0 0 0,91-21 0 0 0,-114 40-19 0 0,0 2 1 0 0,1 2 0 0 0,1 3 0 0 0,-1 3 0 0 0,0 2 0 0 0,114 13 0 0 0,-123-5-4 0 0,0 3 1 0 0,0 2-1 0 0,-1 2 1 0 0,-1 2-1 0 0,0 2 1 0 0,-1 3-1 0 0,-1 1 1 0 0,61 41 0 0 0,-37-14-3 0 0,-3 3 0 0 0,84 86 0 0 0,101 137 64 0 0,-224-245-68 0 0,57 69 56 0 0,75 120-1 0 0,-131-173-13 0 0,-2 0-1 0 0,-2 2 0 0 0,-2 1 0 0 0,-3 1 1 0 0,-1 0-1 0 0,-3 1 0 0 0,14 90 0 0 0,-13-15 47 0 0,-5 0-1 0 0,-8 138 0 0 0,-9-122-12 0 0,-6 0 1 0 0,-6-2-1 0 0,-6 0 0 0 0,-6-1 0 0 0,-6-2 0 0 0,-77 187 1 0 0,-340 608 245 0 0,262-598 146 0 0,-315 416-1 0 0,449-676-388 0 0,-17 20 92 0 0,3 3 0 0 0,-80 145 0 0 0,132-200-28 0 0,-28 79-1 0 0,41-101-131 0 0,2 1 1 0 0,0-1-1 0 0,1 1 0 0 0,1 0 1 0 0,1 0-1 0 0,1 28 0 0 0,1-46-87 0 0,1 0-1 0 0,-1 1 0 0 0,1-1 0 0 0,0 1 0 0 0,-1-1 1 0 0,1 0-1 0 0,1 1 0 0 0,-1-1 0 0 0,1 0 1 0 0,-1 0-1 0 0,1 0 0 0 0,0 0 0 0 0,0 0 0 0 0,3 4 1 0 0,-4-7 19 0 0,-1 0 1 0 0,1 1 0 0 0,-1-1 0 0 0,1 0 0 0 0,-1 1 0 0 0,1-1 0 0 0,-1 0 0 0 0,1 1-1 0 0,0-1 1 0 0,-1 0 0 0 0,1 0 0 0 0,-1 0 0 0 0,1 1 0 0 0,0-1 0 0 0,-1 0 0 0 0,1 0-1 0 0,0 0 1 0 0,-1 0 0 0 0,1 0 0 0 0,-1 0 0 0 0,1 0 0 0 0,0-1 0 0 0,-1 1 0 0 0,1 0-1 0 0,-1 0 1 0 0,1 0 0 0 0,0-1 0 0 0,0 1 0 0 0,1-2-42 0 0,-1 1 0 0 0,1-1 0 0 0,0 0 0 0 0,-1 0 0 0 0,0 1 0 0 0,1-1 0 0 0,-1 0 0 0 0,0 0 0 0 0,0 0-1 0 0,0 0 1 0 0,0 0 0 0 0,0-5 0 0 0,4-9-754 0 0,-1 0-1 0 0,-1-1 1 0 0,-1 0-1 0 0,1-19 0 0 0,-2-34-4726 0 0,-1 51 2972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30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 10074 0 0,'-4'-1'224'0'0,"-1"0"0"0"0,0 1 0 0 0,0 0 1 0 0,1 0-1 0 0,-1 0 0 0 0,0 1 0 0 0,0-1 0 0 0,1 1 0 0 0,-1 0 0 0 0,1 1 0 0 0,-1-1 1 0 0,1 1-1 0 0,-9 4 0 0 0,11-5-236 0 0,-1 1 0 0 0,1 0 0 0 0,0 0 0 0 0,1 0 0 0 0,-1 0 0 0 0,0 0-1 0 0,0 1 1 0 0,1-1 0 0 0,-1 1 0 0 0,1-1 0 0 0,0 1 0 0 0,0-1 0 0 0,0 1 0 0 0,0-1 0 0 0,0 1 0 0 0,1 0 0 0 0,-1 0 0 0 0,1-1 0 0 0,0 1 0 0 0,-1 0 0 0 0,1 0 0 0 0,1-1 0 0 0,-1 1 0 0 0,1 4 0 0 0,26 132-67 0 0,-18-102 231 0 0,-2-1 0 0 0,-1 1 0 0 0,1 50 0 0 0,-6-71-148 0 0,0 0 0 0 0,1-1 0 0 0,1 1 0 0 0,0 0 0 0 0,1-1 0 0 0,1 0-1 0 0,0 0 1 0 0,1 0 0 0 0,1-1 0 0 0,0 0 0 0 0,1 0 0 0 0,19 25 0 0 0,-21-32 1 0 0,-1 0 0 0 0,1 0 1 0 0,0-1-1 0 0,1 0 0 0 0,-1-1 0 0 0,1 1 1 0 0,0-1-1 0 0,1 0 0 0 0,-1-1 1 0 0,1 0-1 0 0,0 0 0 0 0,0-1 1 0 0,0 0-1 0 0,0 0 0 0 0,1-1 0 0 0,-1 0 1 0 0,1 0-1 0 0,0-1 0 0 0,-1 0 1 0 0,1-1-1 0 0,0 1 0 0 0,-1-2 0 0 0,1 0 1 0 0,0 0-1 0 0,9-2 0 0 0,-7 0 48 0 0,0-1 0 0 0,0 0 0 0 0,-1-1-1 0 0,1 0 1 0 0,-1-1 0 0 0,0 0 0 0 0,-1 0-1 0 0,13-11 1 0 0,7-10 51 0 0,30-34-1 0 0,-42 40-88 0 0,2 1 0 0 0,1 1 0 0 0,0 1 0 0 0,29-19-1 0 0,-18 18 62 0 0,0 2 0 0 0,1 1 0 0 0,0 2 0 0 0,41-12-1 0 0,-50 19-597 0 0,0 2-1 0 0,37-3 0 0 0,-38 7-1339 0 0,-1 0-1 0 0,1 2 1 0 0,24 3-1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54:0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12539 12351 13371 0 0,'-124'87'8534'0'0,"70"-56"-8410"0"0,-2-2 1 0 0,-2-2 0 0 0,-90 29-1 0 0,-74 9-1920 0 0,-261 41-1 0 0,-237 0 397 0 0,321-65 1844 0 0,-1-18-1 0 0,-624-43 0 0 0,-1263-187 3917 0 0,1908 149-3493 0 0,3-17 0 0 0,-393-132 0 0 0,338 59-861 0 0,-586-287 0 0 0,-73-183-308 0 0,379 148 52 0 0,507 318 401 0 0,-246-237 1 0 0,320 260 128 0 0,7-6 0 0 0,5-5-1 0 0,-144-224 1 0 0,193 251-213 0 0,5-3 0 0 0,5-3 0 0 0,6-2 0 0 0,5-2 1 0 0,-50-197-1 0 0,58 125-230 0 0,8-2 1 0 0,8-2-1 0 0,10 0 0 0 0,12-227 1 0 0,22 93-319 0 0,106-549 0 0 0,-46 519 108 0 0,180-501 0 0 0,239-307-82 0 0,-358 891 468 0 0,13 6-1 0 0,282-382 1 0 0,-15 157 52 0 0,-298 372-22 0 0,236-186 0 0 0,-136 147-79 0 0,7 9 1 0 0,7 11-1 0 0,387-176 1 0 0,-278 183-115 0 0,6 15 0 0 0,673-143-1 0 0,-643 199-46 0 0,558-27 0 0 0,393 99-230 0 0,-986 18 166 0 0,-1 16 1 0 0,644 156-1 0 0,-63 115-338 0 0,-693-209 47 0 0,405 240-1 0 0,-345-151-354 0 0,305 260 0 0 0,-381-262-35 0 0,349 391 1 0 0,-350-318 284 0 0,256 403 1 0 0,-331-429 423 0 0,-11 5 1 0 0,123 311-1 0 0,-146-259 117 0 0,-13 4-1 0 0,-13 4 0 0 0,-13 3 1 0 0,-13 4-1 0 0,-13 1 1 0 0,-14 2-1 0 0,-14 1 1 0 0,-13 0-1 0 0,-66 539 1 0 0,-8-396 240 0 0,-233 793 0 0 0,-299 388 1743 0 0,532-1465-1701 0 0,-244 546 442 0 0,35-192-67 0 0,228-441-615 0 0,-3-2 0 0 0,-4-3 0 0 0,-3-3 0 0 0,-78 71 0 0 0,38-55-1888 0 0,-179 119 0 0 0,-135 43-8601 0 0,370-226 8572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 8938 0 0,'-1'0'127'0'0,"1"-1"1"0"0,-1 1-1 0 0,1 0 0 0 0,-1 0 1 0 0,1 0-1 0 0,-1-1 0 0 0,1 1 1 0 0,-1 0-1 0 0,1 0 1 0 0,-1 0-1 0 0,0 0 0 0 0,1 0 1 0 0,-1 0-1 0 0,1 0 0 0 0,-1 1 1 0 0,1-1-1 0 0,-1 0 0 0 0,1 0 1 0 0,-1 0-1 0 0,1 0 0 0 0,-1 1 1 0 0,1-1-1 0 0,-1 0 1 0 0,1 0-1 0 0,-1 1 0 0 0,1-1 1 0 0,-1 0-1 0 0,1 1 0 0 0,-1-1 1 0 0,1 1-1 0 0,0-1 0 0 0,-1 1 1 0 0,1-1-1 0 0,0 0 0 0 0,0 1 1 0 0,-1-1-1 0 0,1 1 1 0 0,0-1-1 0 0,0 1 0 0 0,-1-1 1 0 0,1 2-1 0 0,1 26-972 0 0,1-8 1183 0 0,-4-6-329 0 0,0 0 0 0 0,0-1 1 0 0,-2 0-1 0 0,-9 27 0 0 0,-28 49-82 0 0,33-71 90 0 0,-15 29 120 0 0,-3-1-1 0 0,-45 64 1 0 0,71-110-170 0 0,0 1-1 0 0,0-1 0 0 0,-1 1 1 0 0,1 0-1 0 0,0-1 0 0 0,0 0 1 0 0,-1 1-1 0 0,1-1 1 0 0,-1 1-1 0 0,1-1 0 0 0,0 1 1 0 0,-1-1-1 0 0,1 0 0 0 0,-1 1 1 0 0,1-1-1 0 0,-1 0 0 0 0,1 1 1 0 0,-1-1-1 0 0,1 0 0 0 0,-1 0 1 0 0,1 1-1 0 0,-1-1 0 0 0,1 0 1 0 0,-1 0-1 0 0,1 0 0 0 0,-1 0 1 0 0,0 0-1 0 0,1 0 1 0 0,-1 0-1 0 0,1 0 0 0 0,-1 0 1 0 0,0 0-1 0 0,0-1-106 0 0,1 0 0 0 0,-1 0 1 0 0,0 0-1 0 0,1 0 0 0 0,-1 0 0 0 0,1 0 1 0 0,-1 0-1 0 0,1 0 0 0 0,0 0 0 0 0,0 0 1 0 0,-1 0-1 0 0,1 0 0 0 0,0-1 0 0 0,0 0 1 0 0,2-45-3460 0 0,0 36 3391 0 0,1 1 0 0 0,0 0-1 0 0,1 0 1 0 0,0 0 0 0 0,0 1 0 0 0,1-1 0 0 0,0 1 0 0 0,1 0 0 0 0,0 0 0 0 0,0 1-1 0 0,1 0 1 0 0,12-12 0 0 0,5-2 2337 0 0,1 2-1 0 0,49-33 0 0 0,-71 51-1941 0 0,0 0-1 0 0,-1 0 1 0 0,1 1-1 0 0,0-1 1 0 0,0 1 0 0 0,0 0-1 0 0,0 0 1 0 0,0 0-1 0 0,1 0 1 0 0,-1 1-1 0 0,0-1 1 0 0,0 1-1 0 0,0 0 1 0 0,5 0-1 0 0,-5 0-125 0 0,0 1 0 0 0,0 0-1 0 0,-1 0 1 0 0,1 0 0 0 0,0 0 0 0 0,-1 1-1 0 0,1-1 1 0 0,-1 1 0 0 0,1-1-1 0 0,-1 1 1 0 0,0 0 0 0 0,0 0 0 0 0,0 0-1 0 0,0 0 1 0 0,0 0 0 0 0,2 4 0 0 0,58 82 88 0 0,-39-53-1715 0 0,45 54 1 0 0,-58-78 579 0 0,2 1-972 0 0,-1 0 1 0 0,11 18 0 0 0,-16-21-1912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67 501 17548 0 0,'-27'-3'3774'0'0,"-13"1"-4061"0"0,45 0-63 0 0,1 0 0 0 0,-1-1-1 0 0,0 0 1 0 0,0 0 0 0 0,0 0-1 0 0,7-7 1 0 0,-3 2 164 0 0,110-76-897 0 0,170-92-1 0 0,-201 129-609 0 0,191-91-2847 0 0,-271 135 4689 0 0,0 0 1 0 0,0 0 0 0 0,0 1-1 0 0,0 0 1 0 0,16-1 0 0 0,-22 2-96 0 0,0 1 1 0 0,1 0-1 0 0,-1 1 1 0 0,0-1-1 0 0,1 0 1 0 0,-1 1-1 0 0,0-1 1 0 0,0 1-1 0 0,1 0 1 0 0,-1 0-1 0 0,0 0 1 0 0,0 0-1 0 0,0 0 1 0 0,0 0-1 0 0,0 0 1 0 0,0 1-1 0 0,0-1 1 0 0,-1 1-1 0 0,1-1 1 0 0,0 1-1 0 0,-1 0 1 0 0,1 0-1 0 0,-1 0 1 0 0,0 0-1 0 0,2 2 1 0 0,4 13 79 0 0,0 1 0 0 0,-1 0 0 0 0,0 0 1 0 0,-2 0-1 0 0,4 32 0 0 0,0-5-74 0 0,75 332-857 0 0,-81-367 286 0 0,7 27-507 0 0,-9-35 769 0 0,1-1 0 0 0,-1 1 0 0 0,1 0 0 0 0,0 0 0 0 0,-1-1 0 0 0,1 1 0 0 0,0-1 0 0 0,0 1 0 0 0,0-1 1 0 0,0 1-1 0 0,1-1 0 0 0,-1 0 0 0 0,0 1 0 0 0,0-1 0 0 0,4 2 0 0 0,-1-2-2074 0 0,1-2-2214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0:4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1172 1354 20180 0 0,'-14'1'299'0'0,"1"1"0"0"0,0 0 1 0 0,0 0-1 0 0,-15 6 0 0 0,14-4-547 0 0,1-1-1 0 0,-1 0 1 0 0,1-1 0 0 0,-17 1 0 0 0,-12-5 120 0 0,1-1 0 0 0,0-3 0 0 0,-62-15 0 0 0,-117-48 472 0 0,163 48-86 0 0,1-3-1 0 0,1-2 1 0 0,-64-42-1 0 0,93 52-46 0 0,1-2 0 0 0,2 0 0 0 0,-1-2 1 0 0,2 0-1 0 0,1-2 0 0 0,0 0 0 0 0,2-1 0 0 0,-26-40 0 0 0,38 50-218 0 0,1 1 0 0 0,0-1 0 0 0,0 0-1 0 0,1-1 1 0 0,1 0 0 0 0,0 1 0 0 0,1-1 0 0 0,1 0 0 0 0,0-1 0 0 0,1 1 0 0 0,0 0-1 0 0,1 0 1 0 0,1-1 0 0 0,0 1 0 0 0,1 0 0 0 0,5-19 0 0 0,-1 12-215 0 0,2 0 1 0 0,0 0 0 0 0,2 1-1 0 0,0 0 1 0 0,1 1-1 0 0,1 0 1 0 0,0 1 0 0 0,2 0-1 0 0,29-30 1 0 0,24-13-761 0 0,3 3 1 0 0,3 3-1 0 0,111-65 1 0 0,-138 92 923 0 0,1 2 1 0 0,79-31 0 0 0,-103 49 172 0 0,0 1-1 0 0,0 0 1 0 0,0 2 0 0 0,1 1 0 0 0,-1 0 0 0 0,1 2 0 0 0,0 1-1 0 0,30 2 1 0 0,-45 0-61 0 0,1 0-1 0 0,-1 1 1 0 0,1 1 0 0 0,-1 0-1 0 0,0 0 1 0 0,0 0 0 0 0,0 1-1 0 0,0 0 1 0 0,-1 1 0 0 0,0 0-1 0 0,0 1 1 0 0,15 11 0 0 0,-13-6-4 0 0,1 1 0 0 0,-1-1-1 0 0,-1 2 1 0 0,0-1 0 0 0,-1 1 0 0 0,0 0 0 0 0,9 22 0 0 0,-3 1 24 0 0,-2 0 1 0 0,-2 1 0 0 0,-1 1-1 0 0,-2 0 1 0 0,4 66-1 0 0,-8-31-32 0 0,-4 0-1 0 0,-3 1 1 0 0,-3-2-1 0 0,-4 1 1 0 0,-29 109-1 0 0,15-98 48 0 0,-4-1 0 0 0,-3-2-1 0 0,-3-2 1 0 0,-62 102 0 0 0,78-150-46 0 0,-2-1 0 0 0,0-1 1 0 0,-2-1-1 0 0,-1-1 1 0 0,-1-1-1 0 0,-2-1 0 0 0,-47 35 1 0 0,57-49-228 0 0,0 0-1 0 0,-1-1 1 0 0,0 0 0 0 0,-1-2 0 0 0,0 0 0 0 0,0-1 0 0 0,-1-1 0 0 0,0-1-1 0 0,0-1 1 0 0,-1-1 0 0 0,1 0 0 0 0,0-2 0 0 0,-1 0 0 0 0,-38-4-1 0 0,21-2-1034 0 0,-34-3-2797 0 0,24 5-2824 0 0,29 3 1305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20 122 15683 0 0,'0'-1'152'0'0,"-13"-22"5905"0"0,7 0-5068 0 0,6 21-1046 0 0,0 1 0 0 0,0-1 1 0 0,0 0-1 0 0,0 0 0 0 0,0 0 0 0 0,1 0 1 0 0,-1 0-1 0 0,1 0 0 0 0,-1 1 0 0 0,1-1 1 0 0,0 0-1 0 0,-1 0 0 0 0,1 1 0 0 0,0-1 1 0 0,0 1-1 0 0,0-1 0 0 0,1 1 0 0 0,-1-1 0 0 0,0 1 1 0 0,1 0-1 0 0,-1-1 0 0 0,0 1 0 0 0,1 0 1 0 0,1-1-1 0 0,3-2-191 0 0,0 0 0 0 0,1 0 0 0 0,-1 0 0 0 0,1 1 0 0 0,0 0 0 0 0,0 1 0 0 0,0-1 0 0 0,0 1 0 0 0,0 1 0 0 0,0-1 0 0 0,11 0 0 0 0,-13 2-63 0 0,0 0 0 0 0,1 0 0 0 0,-1 1 1 0 0,0 0-1 0 0,0 0 0 0 0,1 0 0 0 0,-1 0 0 0 0,0 1 0 0 0,0 0 0 0 0,0 0 0 0 0,0 0 0 0 0,-1 1 0 0 0,1-1 0 0 0,0 1 0 0 0,-1 0 0 0 0,6 5 0 0 0,-3-1 201 0 0,0 1-1 0 0,0 0 1 0 0,0 0-1 0 0,-1 0 0 0 0,0 1 1 0 0,-1 0-1 0 0,0 0 1 0 0,0 0-1 0 0,-1 0 1 0 0,-1 1-1 0 0,1 0 1 0 0,-1 0-1 0 0,-1 0 1 0 0,0 0-1 0 0,0 0 1 0 0,-1 1-1 0 0,0-1 0 0 0,-1 0 1 0 0,0 1-1 0 0,-2 11 1 0 0,-5 17 474 0 0,-1 0 1 0 0,-2 0 0 0 0,-28 73-1 0 0,9-31-1528 0 0,8-25-4683 0 0,15-45 705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12683 0 0,'3'15'6320'0'0,"11"12"-6307"0"0,-3-5-185 0 0,10 31-1754 0 0,-2 2 0 0 0,-2 0 0 0 0,15 99-1 0 0,-26-110 459 0 0,-3 0-1 0 0,-2 66 0 0 0,-3-75 1370 0 0,-13 59 1 0 0,15-93 84 0 0,-1 3-32 0 0,1-1-1 0 0,-1 0 1 0 0,0 0 0 0 0,0 1 0 0 0,0-1-1 0 0,0 0 1 0 0,-1 0 0 0 0,1 0 0 0 0,-1 0 0 0 0,-4 5-1 0 0,6-8 67 0 0,0 0 0 0 0,0 0-1 0 0,-1-1 1 0 0,1 1 0 0 0,0 0 0 0 0,-1 0-1 0 0,1 0 1 0 0,0 0 0 0 0,0-1 0 0 0,0 1-1 0 0,-1 0 1 0 0,1 0 0 0 0,0-1-1 0 0,0 1 1 0 0,0 0 0 0 0,-1 0 0 0 0,1-1-1 0 0,0 1 1 0 0,0 0 0 0 0,0 0 0 0 0,0-1-1 0 0,0 1 1 0 0,0 0 0 0 0,0-1-1 0 0,-1 1 1 0 0,1 0 0 0 0,0-1 0 0 0,0 1-1 0 0,0 0 1 0 0,0-1 0 0 0,0 1-1 0 0,1 0 1 0 0,-1-1 0 0 0,-2-13 328 0 0,3-35 662 0 0,1-1-1 0 0,13-68 1 0 0,-8 71 605 0 0,-6 40-1427 0 0,0 1 0 0 0,0-1 0 0 0,1 0 1 0 0,0 1-1 0 0,0 0 0 0 0,5-10 0 0 0,-5 13-139 0 0,0 0-1 0 0,0-1 1 0 0,1 1 0 0 0,-1 1-1 0 0,1-1 1 0 0,0 0 0 0 0,0 1-1 0 0,0-1 1 0 0,0 1 0 0 0,0 0-1 0 0,0 0 1 0 0,7-3 0 0 0,37-16-476 0 0,55-15 1 0 0,1 6-5512 0 0,-76 22 2605 0 0,-1 1-161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28 345 12611 0 0,'-15'18'5601'0'0,"14"-16"-5503"0"0,0-1 0 0 0,0 1 0 0 0,1-1 0 0 0,-1 1 0 0 0,1-1 0 0 0,-1 1 0 0 0,1 0 0 0 0,0-1 0 0 0,-1 1 0 0 0,1 0 0 0 0,0-1 0 0 0,0 1 0 0 0,0 0 0 0 0,1 2 0 0 0,0-1-171 0 0,0 0-1 0 0,0 0 1 0 0,0-1 0 0 0,1 1 0 0 0,-1 0-1 0 0,1-1 1 0 0,0 1 0 0 0,0-1-1 0 0,0 0 1 0 0,0 0 0 0 0,0 1-1 0 0,0-1 1 0 0,0-1 0 0 0,1 1 0 0 0,3 2-1 0 0,3 1 59 0 0,-1 0 1 0 0,1-1-1 0 0,0 0 0 0 0,0-1 0 0 0,0 0 0 0 0,1 0 0 0 0,-1-1 1 0 0,1-1-1 0 0,-1 1 0 0 0,1-1 0 0 0,0-1 0 0 0,-1 0 0 0 0,1 0 1 0 0,18-4-1 0 0,-14 2-73 0 0,0-1 1 0 0,1-1 0 0 0,-2-1-1 0 0,1 0 1 0 0,0 0 0 0 0,-1-1-1 0 0,0-1 1 0 0,-1 0-1 0 0,17-12 1 0 0,-21 11 85 0 0,0 1-1 0 0,0-1 1 0 0,0-1 0 0 0,-1 0 0 0 0,0 0-1 0 0,-1 0 1 0 0,0 0 0 0 0,0-1 0 0 0,-1 0-1 0 0,-1 0 1 0 0,1-1 0 0 0,-2 1-1 0 0,1-1 1 0 0,-2 0 0 0 0,4-20 0 0 0,-5 18 98 0 0,0 0 0 0 0,0 0 0 0 0,-2 0 1 0 0,1 1-1 0 0,-1-1 0 0 0,-1 0 0 0 0,-1 0 1 0 0,0 1-1 0 0,0-1 0 0 0,-1 1 0 0 0,-1 0 1 0 0,0 0-1 0 0,-10-17 0 0 0,14 27-63 0 0,0 0-1 0 0,-1 0 1 0 0,0 0 0 0 0,1 0-1 0 0,-1 0 1 0 0,0 0 0 0 0,0 0-1 0 0,0 0 1 0 0,0 1 0 0 0,0-1-1 0 0,0 1 1 0 0,-1-1 0 0 0,1 1-1 0 0,0 0 1 0 0,-1 0 0 0 0,1 0-1 0 0,-1 0 1 0 0,-3 0 0 0 0,2 0-55 0 0,0 1 0 0 0,0 0 0 0 0,0 0 0 0 0,0 1 0 0 0,0-1 0 0 0,0 1 0 0 0,1 0 0 0 0,-1 0 1 0 0,0 0-1 0 0,0 1 0 0 0,-4 1 0 0 0,-5 5-187 0 0,0-1 0 0 0,0 2 1 0 0,1 0-1 0 0,0 0 0 0 0,-13 15 0 0 0,-48 56-2363 0 0,52-55 519 0 0,-2-1 0 0 0,0-1 0 0 0,-45 35 1 0 0,68-57 1870 0 0,0-1 1 0 0,-1 0-1 0 0,1 1 1 0 0,0-1-1 0 0,-1 0 1 0 0,1 0-1 0 0,-1 1 1 0 0,1-1-1 0 0,-1 0 1 0 0,1 0-1 0 0,-1 0 1 0 0,1 0-1 0 0,0 0 1 0 0,-1 1-1 0 0,1-1 1 0 0,-1 0-1 0 0,1 0 1 0 0,-1 0-1 0 0,1 0 1 0 0,-1 0-1 0 0,1 0 1 0 0,-2-1-1 0 0,-1-3-2681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15587 0 0,'-3'1'174'0'0,"0"1"-1"0"0,1-1 0 0 0,0 0 1 0 0,-1 1-1 0 0,1-1 1 0 0,0 1-1 0 0,0 0 0 0 0,0 0 1 0 0,0 0-1 0 0,0 0 0 0 0,0 0 1 0 0,0 0-1 0 0,1 0 0 0 0,-1 1 1 0 0,1-1-1 0 0,0 1 1 0 0,-2 3-1 0 0,-1 6-457 0 0,0 0 0 0 0,-4 20 0 0 0,3-10 516 0 0,-29 130-479 0 0,13-52-1826 0 0,-4-2-4136 0 0,16-80 4751 0 0,5-18 438 0 0,1-12 692 0 0,3-6 737 0 0,1-1-1 0 0,0 0 0 0 0,1 0 1 0 0,1 1-1 0 0,1-1 0 0 0,0 1 0 0 0,2 0 1 0 0,0 0-1 0 0,1 0 0 0 0,1 1 1 0 0,0 0-1 0 0,20-28 0 0 0,-25 41-322 0 0,0-1-1 0 0,1 1 0 0 0,0 0 1 0 0,0 0-1 0 0,1 0 0 0 0,-1 1 1 0 0,1 0-1 0 0,-1 0 0 0 0,1 0 1 0 0,0 0-1 0 0,0 1 1 0 0,0-1-1 0 0,10-2 0 0 0,-11 5-86 0 0,0-1-1 0 0,0 1 1 0 0,0-1-1 0 0,0 1 1 0 0,0 0-1 0 0,0 0 1 0 0,-1 1 0 0 0,1-1-1 0 0,0 1 1 0 0,0 0-1 0 0,0 0 1 0 0,0 0-1 0 0,-1 1 1 0 0,1-1-1 0 0,-1 1 1 0 0,1 0-1 0 0,-1 0 1 0 0,1 0-1 0 0,-1 1 1 0 0,4 2-1 0 0,4 6-9 0 0,0 0 0 0 0,-1 1 0 0 0,-1 0 0 0 0,1 0 0 0 0,7 16 0 0 0,35 70-1013 0 0,-50-93 878 0 0,17 41-2019 0 0,-18-42 1501 0 0,0-1 0 0 0,0 1 0 0 0,0 0 1 0 0,0 1-1 0 0,-1-1 0 0 0,1 0 0 0 0,-1 0 1 0 0,0 0-1 0 0,-1 7 0 0 0,-2-3-2514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7042 0 0,'0'0'118'0'0,"0"0"1"0"0,0 0-1 0 0,0 0 1 0 0,0 0-1 0 0,1 0 1 0 0,-1 0-1 0 0,0-1 1 0 0,0 1-1 0 0,0 0 1 0 0,0 0 0 0 0,0 0-1 0 0,0 0 1 0 0,0 0-1 0 0,1 0 1 0 0,-1 0-1 0 0,0 0 1 0 0,0-1-1 0 0,0 1 1 0 0,0 0 0 0 0,0 0-1 0 0,1 0 1 0 0,-1 0-1 0 0,0 0 1 0 0,0 0-1 0 0,0 0 1 0 0,0 0-1 0 0,1 0 1 0 0,-1 0 0 0 0,0 0-1 0 0,0 0 1 0 0,0 0-1 0 0,0 0 1 0 0,0 0-1 0 0,1 0 1 0 0,-1 0-1 0 0,0 0 1 0 0,0 0 0 0 0,0 1-1 0 0,0-1 1 0 0,8 6 920 0 0,4 12-1998 0 0,-11-17 1379 0 0,16 29-457 0 0,-2 1 0 0 0,-1 0 0 0 0,20 66 0 0 0,-23-61 84 0 0,1-1 1 0 0,2 0 0 0 0,20 34 0 0 0,-29-60 64 0 0,-5-7-2 0 0,1 1 1 0 0,0-1-1 0 0,1 0 1 0 0,-1 1-1 0 0,0-1 1 0 0,1 0-1 0 0,-1 0 0 0 0,1 0 1 0 0,0 0-1 0 0,0 0 1 0 0,4 3-1 0 0,-4-7 101 0 0,0 0-1 0 0,0 0 0 0 0,-1 0 1 0 0,1-1-1 0 0,0 1 1 0 0,-1-1-1 0 0,1 1 0 0 0,-1-1 1 0 0,0 0-1 0 0,1-2 1 0 0,-1 1-44 0 0,10-21-34 0 0,9-35 1 0 0,-13 34-601 0 0,22-49 1 0 0,-26 68 351 0 0,1 0 1 0 0,0 1 0 0 0,0-1-1 0 0,1 1 1 0 0,0 0-1 0 0,0 0 1 0 0,0 1 0 0 0,0-1-1 0 0,1 1 1 0 0,0 0-1 0 0,9-5 1 0 0,-12 8 142 0 0,0 0 0 0 0,0 1 0 0 0,0-1 0 0 0,0 1-1 0 0,0 0 1 0 0,0 0 0 0 0,1 0 0 0 0,-1 0 0 0 0,0 0 0 0 0,1 1 0 0 0,-1 0-1 0 0,0 0 1 0 0,1-1 0 0 0,-1 2 0 0 0,0-1 0 0 0,1 0 0 0 0,-1 1 0 0 0,6 1-1 0 0,-5 0 8 0 0,0 0 0 0 0,0 0-1 0 0,0 0 1 0 0,0 1-1 0 0,0 0 1 0 0,0 0-1 0 0,-1 0 1 0 0,1 0-1 0 0,-1 0 1 0 0,0 1-1 0 0,0-1 1 0 0,2 5-1 0 0,3 6-59 0 0,0-1 1 0 0,-1 1-1 0 0,-1 0 0 0 0,0 1 0 0 0,-2-1 1 0 0,1 1-1 0 0,2 17 0 0 0,-4-12-747 0 0,-1 0-1 0 0,-1-1 1 0 0,-1 1-1 0 0,-2 24 1 0 0,-1-16-2012 0 0,-2 0 0 0 0,-10 36 0 0 0,5-35 19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34 303 17884 0 0,'-2'0'216'0'0,"0"1"0"0"0,0-1 0 0 0,0 1 0 0 0,0 0 1 0 0,0-1-1 0 0,0 1 0 0 0,1 0 0 0 0,-1 0 0 0 0,0 0 0 0 0,0 0 1 0 0,1 0-1 0 0,-1 1 0 0 0,1-1 0 0 0,-1 1 0 0 0,1-1 0 0 0,0 1 0 0 0,-2 2 1 0 0,2-2-270 0 0,1-1 0 0 0,-1 1 0 0 0,1 0 0 0 0,0 0 1 0 0,0 0-1 0 0,0-1 0 0 0,0 1 0 0 0,0 0 1 0 0,1 0-1 0 0,-1 0 0 0 0,0 0 0 0 0,1-1 1 0 0,-1 1-1 0 0,1 0 0 0 0,0-1 0 0 0,0 1 0 0 0,-1 0 1 0 0,1-1-1 0 0,2 3 0 0 0,2 4-111 0 0,1-1-1 0 0,-1-1 1 0 0,1 1-1 0 0,0-1 1 0 0,1 0-1 0 0,-1-1 1 0 0,1 1-1 0 0,0-1 1 0 0,1 0 0 0 0,-1-1-1 0 0,1 0 1 0 0,0 0-1 0 0,0-1 1 0 0,0 0-1 0 0,1 0 1 0 0,-1-1-1 0 0,1 0 1 0 0,12 1 0 0 0,-4-1-43 0 0,1-1 0 0 0,-1 0 0 0 0,0-1 0 0 0,0-1 0 0 0,0-1 0 0 0,0 0 0 0 0,0-1 1 0 0,25-9-1 0 0,-29 8 232 0 0,-1-1 0 0 0,1-1 1 0 0,-1 0-1 0 0,-1-1 0 0 0,1 0 0 0 0,-1 0 1 0 0,-1-1-1 0 0,14-13 0 0 0,-10 6 166 0 0,-1 0 0 0 0,0-1 0 0 0,-2 0-1 0 0,20-35 1 0 0,-26 42-92 0 0,-1-1-1 0 0,0 1 0 0 0,0-1 1 0 0,-1 1-1 0 0,0-1 0 0 0,-1 0 1 0 0,0 0-1 0 0,-1-1 0 0 0,0 1 1 0 0,0-17-1 0 0,-1 22-44 0 0,-1-1 0 0 0,0 1 0 0 0,0-1-1 0 0,0 1 1 0 0,-1 0 0 0 0,1-1 0 0 0,-1 1 0 0 0,-1 0 0 0 0,1 0 0 0 0,-1 0 0 0 0,0 1 0 0 0,0-1-1 0 0,0 1 1 0 0,0-1 0 0 0,-1 1 0 0 0,0 0 0 0 0,0 0 0 0 0,0 1 0 0 0,0-1 0 0 0,-1 1 0 0 0,-6-4-1 0 0,6 4-17 0 0,-1 0 0 0 0,1 1-1 0 0,-1-1 1 0 0,0 1-1 0 0,0 0 1 0 0,0 1-1 0 0,0 0 1 0 0,0 0-1 0 0,0 0 1 0 0,0 1 0 0 0,0-1-1 0 0,-8 2 1 0 0,5 0-38 0 0,0 1-1 0 0,0 0 1 0 0,0 0 0 0 0,0 1 0 0 0,1 0 0 0 0,-1 1 0 0 0,-11 6 0 0 0,1 2-122 0 0,0 1 1 0 0,1 0 0 0 0,1 2-1 0 0,1 0 1 0 0,-28 32 0 0 0,-28 46-2612 0 0,62-78 848 0 0,2 1 0 0 0,-11 21-1 0 0,16-27 4 0 0,3-10 1809 0 0,1 0 0 0 0,-1 0-1 0 0,0 0 1 0 0,0 0 0 0 0,0 0-1 0 0,0-1 1 0 0,0 1-1 0 0,0 0 1 0 0,0 0 0 0 0,0 0-1 0 0,0 0 1 0 0,0 0 0 0 0,1 0-1 0 0,-1 0 1 0 0,0 0 0 0 0,0 0-1 0 0,0 0 1 0 0,0 0 0 0 0,0 0-1 0 0,0 0 1 0 0,1 0-1 0 0,-1 0 1 0 0,0 0 0 0 0,0 0-1 0 0,0 0 1 0 0,0 0 0 0 0,0 0-1 0 0,0 0 1 0 0,0 0 0 0 0,1 0-1 0 0,-1 0 1 0 0,0 0 0 0 0,0 0-1 0 0,0 0 1 0 0,0 0-1 0 0,0 0 1 0 0,0 0 0 0 0,0 0-1 0 0,1 0 1 0 0,-1 0 0 0 0,0 0-1 0 0,0 0 1 0 0,0 1 0 0 0,0-1-1 0 0,0 0 1 0 0,0 0 0 0 0,0 0-1 0 0,0 0 1 0 0,0 0-1 0 0,0 0 1 0 0,0 0 0 0 0,1 0-1 0 0,-1 1 1 0 0,0-1 0 0 0,0 0-1 0 0,0 0 1 0 0,0 0 0 0 0,0 0-1 0 0,0 0 1 0 0,0 0 0 0 0,0 1-1 0 0,0-1 1 0 0,0 0-1 0 0,0 0 1 0 0,0 0 0 0 0,0 0-1 0 0,0 0 1 0 0,5-3-3399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30 203 17268 0 0,'-11'-5'2277'0'0,"9"4"-2242"0"0,0 0 0 0 0,0 0 0 0 0,0 0-1 0 0,0 0 1 0 0,1 0 0 0 0,-1 0-1 0 0,0-1 1 0 0,-2-1 0 0 0,6 2-191 0 0,0-1 1 0 0,0 1-1 0 0,-1 0 1 0 0,1 0-1 0 0,0-1 1 0 0,0 1-1 0 0,1 1 1 0 0,3-2-1 0 0,-5 1 49 0 0,215-107-3093 0 0,-189 94 3226 0 0,-3-1 31 0 0,23-12 463 0 0,-43 26-394 0 0,0-1 0 0 0,-1 1-1 0 0,1-1 1 0 0,0 1-1 0 0,0 0 1 0 0,0 1-1 0 0,-1-1 1 0 0,1 1 0 0 0,0-1-1 0 0,6 2 1 0 0,-8-1-112 0 0,1 1 1 0 0,-1 0 0 0 0,0 0 0 0 0,0 0 0 0 0,0 0-1 0 0,-1 0 1 0 0,1 0 0 0 0,0 0 0 0 0,0 1 0 0 0,-1-1-1 0 0,1 1 1 0 0,0-1 0 0 0,-1 1 0 0 0,0 0 0 0 0,1 0-1 0 0,-1-1 1 0 0,0 1 0 0 0,0 0 0 0 0,0 0-1 0 0,0 0 1 0 0,0 0 0 0 0,0 3 0 0 0,2 4-77 0 0,0 0 1 0 0,-1 1 0 0 0,3 16-1 0 0,-3 7-480 0 0,-1 0 0 0 0,-1 0 0 0 0,-2 1 0 0 0,-1-1-1 0 0,-2 0 1 0 0,-15 57 0 0 0,8-52 203 0 0,0-2 0 0 0,-3 0-1 0 0,-1 0 1 0 0,-1-2 0 0 0,-34 51 0 0 0,41-72 691 0 0,0-1 1 0 0,0 0 0 0 0,-2 0-1 0 0,1-1 1 0 0,-1-1 0 0 0,-21 14-1 0 0,27-21 858 0 0,4-6-489 0 0,8-12-315 0 0,14-18-696 0 0,-7 15 239 0 0,25-33-237 0 0,60-64 0 0 0,-84 101 366 0 0,0 1-1 0 0,0 0 1 0 0,1 2-1 0 0,1-1 1 0 0,0 2-1 0 0,1 0 1 0 0,-1 1-1 0 0,2 1 1 0 0,20-7-1 0 0,-32 13-90 0 0,1 0-1 0 0,0 1 1 0 0,-1 0 0 0 0,1 1-1 0 0,0-1 1 0 0,0 1-1 0 0,0 0 1 0 0,-1 1-1 0 0,1 0 1 0 0,0 0-1 0 0,0 0 1 0 0,-1 1-1 0 0,1 0 1 0 0,-1 0-1 0 0,0 1 1 0 0,1 0-1 0 0,-1 0 1 0 0,0 0-1 0 0,-1 1 1 0 0,1 0-1 0 0,-1 0 1 0 0,1 0 0 0 0,-1 1-1 0 0,0 0 1 0 0,5 6-1 0 0,-3-3-595 0 0,-1 1 0 0 0,1 0 0 0 0,-1 0-1 0 0,-1 0 1 0 0,0 1 0 0 0,7 18 0 0 0,-9-19-344 0 0,0 0 1 0 0,-1 1 0 0 0,0-1-1 0 0,-1 1 1 0 0,0-1 0 0 0,0 1-1 0 0,-1 15 1 0 0,-2-7-2870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9066 0 0,'1'-5'847'0'0,"0"0"0"0"0,1 0 0 0 0,-1 0 1 0 0,1 0-1 0 0,0 1 0 0 0,0-1 0 0 0,6-7 0 0 0,-4 6-479 0 0,1 0 0 0 0,0 0 0 0 0,0 1 0 0 0,10-9 0 0 0,4 1-916 0 0,0 0 0 0 0,33-15 0 0 0,-20 11 1137 0 0,-23 12-609 0 0,79-41-105 0 0,-76 41 54 0 0,0 0 0 0 0,0 1 1 0 0,1 0-1 0 0,-1 1 0 0 0,20-2 0 0 0,-31 5 47 0 0,1 0 0 0 0,0 0 1 0 0,-1 0-1 0 0,1 0 0 0 0,0 0 0 0 0,0 0 0 0 0,-1 1 1 0 0,1-1-1 0 0,-1 0 0 0 0,1 1 0 0 0,0 0 0 0 0,-1-1 1 0 0,1 1-1 0 0,-1 0 0 0 0,1 0 0 0 0,-1 0 0 0 0,0 0 1 0 0,1 0-1 0 0,1 2 0 0 0,-1-1 13 0 0,0 1 0 0 0,0 0 1 0 0,-1-1-1 0 0,1 1 0 0 0,0 0 1 0 0,-1 0-1 0 0,0 0 0 0 0,0 0 1 0 0,2 5-1 0 0,-1 7-8 0 0,0-1 0 0 0,0 1-1 0 0,-2 23 1 0 0,0-33-30 0 0,-8 140-2074 0 0,-17-2-6527 0 0,17-111 4082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17 194 14547 0 0,'-1'1'310'0'0,"0"0"0"0"0,0 0 0 0 0,0 0 0 0 0,0 0 0 0 0,0 0 0 0 0,0 0 0 0 0,0 0-1 0 0,0 1 1 0 0,0-1 0 0 0,0 0 0 0 0,1 1 0 0 0,-1-1 0 0 0,0 3 0 0 0,-3 24 436 0 0,10 28-1725 0 0,-6-52 1241 0 0,2 5-430 0 0,-1-1 1 0 0,1 0-1 0 0,0 0 1 0 0,1 0-1 0 0,-1-1 1 0 0,2 1-1 0 0,-1-1 1 0 0,1 1-1 0 0,8 10 1 0 0,-9-14 72 0 0,1 0 0 0 0,-1 0 0 0 0,1-1 1 0 0,0 1-1 0 0,0-1 0 0 0,1 0 0 0 0,-1 0 1 0 0,0-1-1 0 0,1 1 0 0 0,0-1 0 0 0,0 0 0 0 0,-1 0 1 0 0,1-1-1 0 0,0 1 0 0 0,0-1 0 0 0,9 1 1 0 0,-2-2 125 0 0,-1 1 0 0 0,1-1 0 0 0,-1-1 0 0 0,1 0 0 0 0,-1-1 0 0 0,1 0 0 0 0,-1 0 0 0 0,0-1 0 0 0,0-1 0 0 0,0 0 0 0 0,-1 0 0 0 0,16-10 0 0 0,-14 7 233 0 0,0-1 0 0 0,-1 0 0 0 0,0 0 0 0 0,-1-1-1 0 0,0-1 1 0 0,0 0 0 0 0,-1 0 0 0 0,0-1 0 0 0,-1 0 0 0 0,8-13 0 0 0,-11 13-119 0 0,1 0 0 0 0,-1 0-1 0 0,-1 0 1 0 0,0-1 0 0 0,0 0 0 0 0,-1 1 0 0 0,-1-1 0 0 0,2-24 0 0 0,-4 28-150 0 0,0 0-1 0 0,0 0 1 0 0,-1 0 0 0 0,0 0-1 0 0,-1 0 1 0 0,1 0 0 0 0,-1 1-1 0 0,-1-1 1 0 0,0 0 0 0 0,0 1-1 0 0,0 0 1 0 0,-1 0 0 0 0,0 0-1 0 0,-8-10 1 0 0,10 14-10 0 0,-1 0 0 0 0,0 0 0 0 0,-1 1 0 0 0,1-1 0 0 0,0 1 0 0 0,-1 0 0 0 0,1 0 0 0 0,-1 0 0 0 0,0 0 0 0 0,1 1 0 0 0,-1-1 0 0 0,0 1 0 0 0,0 0 0 0 0,0 0 0 0 0,0 0 0 0 0,0 1 0 0 0,0-1 0 0 0,0 1 0 0 0,0 0 0 0 0,0 0 0 0 0,-1 1 0 0 0,1-1 0 0 0,0 1 0 0 0,0 0 0 0 0,-4 1 1 0 0,-5 2-81 0 0,1 0 0 0 0,0 1 0 0 0,-1 0 0 0 0,2 1 0 0 0,-1 1 0 0 0,-16 11 0 0 0,9-4-259 0 0,1 2-1 0 0,1 0 0 0 0,0 1 0 0 0,1 1 0 0 0,-14 20 0 0 0,17-18-2702 0 0,0 0 0 0 0,-17 35 1 0 0,26-46 382 0 0,2-3-2450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9 124 17012 0 0,'0'0'102'0'0,"-1"0"1"0"0,1 0-1 0 0,-1 0 1 0 0,1 0-1 0 0,0 0 1 0 0,-1 1 0 0 0,1-1-1 0 0,-1 0 1 0 0,1 0-1 0 0,0 1 1 0 0,-1-1-1 0 0,1 0 1 0 0,-1 1 0 0 0,1-1-1 0 0,0 0 1 0 0,-1 1-1 0 0,1-1 1 0 0,0 0-1 0 0,0 1 1 0 0,-1-1 0 0 0,1 1-1 0 0,0-1 1 0 0,0 1-1 0 0,0-1 1 0 0,0 0-1 0 0,-1 1 1 0 0,1-1 0 0 0,0 1-1 0 0,0-1 1 0 0,0 1-1 0 0,0-1 1 0 0,0 1-1 0 0,0-1 1 0 0,0 1-1 0 0,0-1 1 0 0,0 1 0 0 0,1 0-1 0 0,2 23-1092 0 0,-2-18 1275 0 0,10 73-76 0 0,30 157-3757 0 0,-34-212 2936 0 0,0-1-1 0 0,1 0 0 0 0,1 0 1 0 0,1-1-1 0 0,1 0 0 0 0,1-1 1 0 0,24 33-1 0 0,-33-51 674 0 0,0 0 1 0 0,-1 0-1 0 0,1 1 0 0 0,0-2 0 0 0,1 1 1 0 0,-1 0-1 0 0,0-1 0 0 0,1 1 1 0 0,-1-1-1 0 0,1 0 0 0 0,0 0 1 0 0,0-1-1 0 0,0 1 0 0 0,0-1 1 0 0,4 1-1 0 0,-5-2 147 0 0,0 1-1 0 0,1-1 1 0 0,-1-1 0 0 0,0 1-1 0 0,0 0 1 0 0,1-1-1 0 0,-1 0 1 0 0,0 0 0 0 0,0 0-1 0 0,0 0 1 0 0,0 0-1 0 0,0 0 1 0 0,0-1 0 0 0,0 0-1 0 0,-1 1 1 0 0,1-1 0 0 0,-1 0-1 0 0,1 0 1 0 0,-1 0-1 0 0,3-3 1 0 0,5-7 9 0 0,-1 1 0 0 0,0-2 0 0 0,0 1 0 0 0,-2-1 0 0 0,1 0 0 0 0,-2-1 0 0 0,0 1 1 0 0,0-1-1 0 0,-1-1 0 0 0,-1 1 0 0 0,0-1 0 0 0,-2 1 0 0 0,3-26 0 0 0,-2-16-818 0 0,-2 0 1 0 0,-8-72-1 0 0,4 92-151 0 0,1 8-118 0 0,-3-70-1415 0 0,6 86 1474 0 0,-1 1-1 0 0,1-1 0 0 0,1 1 0 0 0,0-1 0 0 0,1 1 0 0 0,4-12 1 0 0,-7 26-4275 0 0,-2 3 1227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0:4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1882 14883 0 0,'-2'-26'749'0'0,"2"-1"-1"0"0,0 1 1 0 0,2 0-1 0 0,1 0 1 0 0,1 0-1 0 0,1 1 1 0 0,14-42-1 0 0,81-172-2052 0 0,-40 105 1177 0 0,-41 88 46 0 0,195-418-491 0 0,-185 412 611 0 0,2 2 0 0 0,3 2 0 0 0,1 0 0 0 0,3 3 0 0 0,1 1 0 0 0,74-63 0 0 0,-57 64-81 0 0,2 2 0 0 0,2 3-1 0 0,1 3 1 0 0,2 2 0 0 0,1 4 0 0 0,1 2-1 0 0,2 3 1 0 0,1 2 0 0 0,0 4-1 0 0,1 3 1 0 0,1 3 0 0 0,0 3 0 0 0,0 2-1 0 0,1 4 1 0 0,109 10 0 0 0,-135-1 224 0 0,0 1 1 0 0,0 3 0 0 0,-1 2-1 0 0,0 1 1 0 0,-1 3-1 0 0,66 33 1 0 0,-55-19 40 0 0,-1 1 1 0 0,-1 3-1 0 0,-2 3 1 0 0,63 58-1 0 0,-95-78-182 0 0,-1 2 1 0 0,-1 0-1 0 0,0 0 0 0 0,-2 1 1 0 0,0 1-1 0 0,-1 1 0 0 0,-2 0 1 0 0,0 0-1 0 0,15 45 0 0 0,-14-22 17 0 0,-2 0 0 0 0,-1 1-1 0 0,-3 0 1 0 0,1 65 0 0 0,46 636 18 0 0,-50-722-82 0 0,3 27-113 0 0,-1 81-1 0 0,-5-120 93 0 0,-1 1 0 0 0,0-1 0 0 0,-1 1 0 0 0,-1-1 0 0 0,0 0 0 0 0,-1 0 0 0 0,0 0 0 0 0,-1-1 0 0 0,0 0 0 0 0,-1 0 0 0 0,-10 16 0 0 0,10-21-75 0 0,0-1-1 0 0,-1 0 0 0 0,0 0 1 0 0,0-1-1 0 0,0 1 0 0 0,0-2 1 0 0,-1 1-1 0 0,0-1 0 0 0,0 0 1 0 0,0 0-1 0 0,0-1 0 0 0,-1-1 1 0 0,0 1-1 0 0,1-1 0 0 0,-1-1 1 0 0,0 1-1 0 0,0-1 0 0 0,0-1 1 0 0,-13-1-1 0 0,-2 1-416 0 0,1-2 0 0 0,0-1 0 0 0,0-1 1 0 0,0-1-1 0 0,0 0 0 0 0,-29-13 0 0 0,35 11-1253 0 0,0 0 0 0 0,1-2 0 0 0,-24-15 0 0 0,15 5-4467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16388 0 0,'1'0'183'0'0,"-1"-1"0"0"0,0 0 1 0 0,1 1-1 0 0,-1-1 0 0 0,0 0 1 0 0,1 1-1 0 0,-1-1 0 0 0,0 0 1 0 0,1 1-1 0 0,-1-1 0 0 0,1 1 1 0 0,-1-1-1 0 0,1 1 0 0 0,0-1 1 0 0,-1 1-1 0 0,1-1 0 0 0,-1 1 1 0 0,1 0-1 0 0,0-1 0 0 0,-1 1 1 0 0,1 0-1 0 0,0 0 0 0 0,0-1 1 0 0,-1 1-1 0 0,2 0 0 0 0,24-5-1370 0 0,-20 4 1558 0 0,38-7-981 0 0,85-4 0 0 0,-110 12 200 0 0,-1 0 0 0 0,0 2 0 0 0,1 0 0 0 0,-1 1 0 0 0,0 0 0 0 0,-1 2 0 0 0,27 9 0 0 0,-36-11 340 0 0,-1 1 1 0 0,1 0-1 0 0,-1 1 0 0 0,1-1 1 0 0,-1 1-1 0 0,-1 1 0 0 0,1-1 1 0 0,-1 1-1 0 0,0 0 0 0 0,0 1 1 0 0,0-1-1 0 0,-1 1 0 0 0,0 0 1 0 0,-1 1-1 0 0,1-1 0 0 0,-1 1 1 0 0,-1 0-1 0 0,0 0 0 0 0,0 0 1 0 0,0 0-1 0 0,-1 0 0 0 0,0 1 1 0 0,-1-1-1 0 0,0 1 1 0 0,0-1-1 0 0,-1 1 0 0 0,0 0 1 0 0,0-1-1 0 0,-1 1 0 0 0,0-1 1 0 0,-1 1-1 0 0,0-1 0 0 0,-3 10 1 0 0,-57 153 111 0 0,39-115-23 0 0,3 1 0 0 0,-23 100-1 0 0,41-147 0 0 0,1 0-1 0 0,0 0 0 0 0,0 0 0 0 0,1 0 1 0 0,1 0-1 0 0,1 16 0 0 0,-1-23 62 0 0,-1-1 0 0 0,1 0 1 0 0,0 1-1 0 0,0-1 0 0 0,0 1 0 0 0,0-1 0 0 0,0 0 0 0 0,0 0 1 0 0,0 0-1 0 0,1 0 0 0 0,-1 0 0 0 0,1 0 0 0 0,0 0 0 0 0,-1 0 1 0 0,1 0-1 0 0,0-1 0 0 0,0 1 0 0 0,0-1 0 0 0,0 0 0 0 0,0 1 0 0 0,1-1 1 0 0,-1 0-1 0 0,0 0 0 0 0,1 0 0 0 0,-1-1 0 0 0,0 1 0 0 0,1 0 1 0 0,-1-1-1 0 0,1 0 0 0 0,-1 1 0 0 0,4-1 0 0 0,24 0 281 0 0,1-2 0 0 0,-1-1 0 0 0,0-1-1 0 0,0-1 1 0 0,52-17 0 0 0,-34 5-376 0 0,-2-1 0 0 0,77-44 0 0 0,-93 45-818 0 0,-2-1 1 0 0,40-33-1 0 0,-53 38-556 0 0,0-2 1 0 0,-1 0-1 0 0,-1 0 1 0 0,0-1-1 0 0,15-26 1 0 0,-13 16-4330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7850 0 0,'-1'1'336'0'0,"0"0"0"0"0,0-1 0 0 0,0 1 0 0 0,0 0 0 0 0,0-1 0 0 0,0 1 1 0 0,0 0-1 0 0,0 0 0 0 0,0 0 0 0 0,1 0 0 0 0,-1 0 0 0 0,0 0 0 0 0,1 0 0 0 0,-1 0 0 0 0,1 0 1 0 0,-1 0-1 0 0,1 1 0 0 0,-1-1 0 0 0,1 2 0 0 0,-1 0-200 0 0,1-1 0 0 0,0 1 0 0 0,0 0-1 0 0,0 0 1 0 0,0 0 0 0 0,0 0 0 0 0,2 6 0 0 0,1 2-356 0 0,1-1 0 0 0,0 1 0 0 0,7 11-1 0 0,-11-21 336 0 0,17 28-1098 0 0,38 52 1 0 0,-37-57-1000 0 0,-1 0 1 0 0,-1 0-1 0 0,13 31 0 0 0,-28-53 1981 0 0,1 1-1 0 0,-1 0 0 0 0,0-1 1 0 0,0 1-1 0 0,0 0 1 0 0,-1 0-1 0 0,1 0 1 0 0,-1 0-1 0 0,0 0 1 0 0,1 0-1 0 0,-1 0 0 0 0,0 0 1 0 0,-1 0-1 0 0,1 0 1 0 0,-1-1-1 0 0,1 1 1 0 0,-3 5-1 0 0,2-5 244 0 0,-1 0 1 0 0,0-1-1 0 0,0 1 0 0 0,0-1 0 0 0,0 1 0 0 0,-1-1 1 0 0,1 0-1 0 0,0 0 0 0 0,-1 0 0 0 0,0 0 0 0 0,1 0 1 0 0,-1-1-1 0 0,0 1 0 0 0,0-1 0 0 0,-6 2 1 0 0,-2 0-104 0 0,1 0 0 0 0,-1-1 0 0 0,1 0-1 0 0,-22 0 1 0 0,22-2-291 0 0,1 1-1 0 0,-1 0 0 0 0,0 1 0 0 0,1 0 0 0 0,-1 0 1 0 0,-15 6-1 0 0,-39 27 2866 0 0,-10 4 1969 0 0,61-36-3384 0 0,17-11-546 0 0,17-9-494 0 0,14-4-246 0 0,61-23 1 0 0,-79 37-9 0 0,-1 2 0 0 0,1 0-1 0 0,1 1 1 0 0,-1 0 0 0 0,0 2 0 0 0,25-1 0 0 0,-41 3-4 0 0,0 0-1 0 0,0 0 0 0 0,0 0 1 0 0,1 0-1 0 0,-1 0 1 0 0,0 0-1 0 0,0 0 0 0 0,0 1 1 0 0,0-1-1 0 0,1 0 1 0 0,-1 1-1 0 0,0-1 0 0 0,0 1 1 0 0,0 0-1 0 0,0-1 1 0 0,0 1-1 0 0,0 0 1 0 0,0-1-1 0 0,-1 1 0 0 0,1 0 1 0 0,0 0-1 0 0,0 0 1 0 0,0 1-1 0 0,0 0-5 0 0,0 0 0 0 0,0 0 0 0 0,-1 0 0 0 0,1 0 0 0 0,-1 0 0 0 0,1 0 0 0 0,-1 0 0 0 0,0 0 0 0 0,0 0 0 0 0,0 0-1 0 0,0 0 1 0 0,-1 3 0 0 0,-1 7-36 0 0,-1 0 0 0 0,-1-1-1 0 0,-7 20 1 0 0,8-24 32 0 0,-33 66-59 0 0,25-55 91 0 0,1 1-1 0 0,2 0 1 0 0,-9 25 0 0 0,16-43-15 0 0,1 1 0 0 0,-1-1 1 0 0,1 0-1 0 0,0 1 1 0 0,-1-1-1 0 0,1 1 0 0 0,0-1 1 0 0,0 1-1 0 0,0-1 1 0 0,0 1-1 0 0,0-1 0 0 0,0 1 1 0 0,1-1-1 0 0,-1 0 1 0 0,0 1-1 0 0,1-1 0 0 0,-1 1 1 0 0,1-1-1 0 0,-1 0 1 0 0,1 1-1 0 0,1 1 0 0 0,-1-2 10 0 0,0-1 0 0 0,0 1 0 0 0,0 0 0 0 0,1 0-1 0 0,-1-1 1 0 0,0 1 0 0 0,1 0 0 0 0,-1-1 0 0 0,0 1-1 0 0,1-1 1 0 0,-1 0 0 0 0,0 1 0 0 0,1-1 0 0 0,-1 0-1 0 0,1 0 1 0 0,-1 0 0 0 0,3 0 0 0 0,4-1 55 0 0,1-1 0 0 0,-1 1 0 0 0,1-1 0 0 0,-1-1 0 0 0,15-5 0 0 0,-1-2-14 0 0,64-30 261 0 0,-77 35-236 0 0,-1 0 1 0 0,0 0-1 0 0,1-1 1 0 0,-2-1-1 0 0,1 1 0 0 0,-1-1 1 0 0,8-9-1 0 0,-14 15-65 0 0,0 0-1 0 0,0 0 1 0 0,-1-1-1 0 0,1 1 1 0 0,0-1-1 0 0,0 1 1 0 0,0 0-1 0 0,-1-1 1 0 0,1 1-1 0 0,-1-1 1 0 0,1 1-1 0 0,-1-1 1 0 0,0 0-1 0 0,0 1 1 0 0,0-1-1 0 0,1 1 1 0 0,-1-1-1 0 0,-1 1 1 0 0,1-1-1 0 0,0 0 1 0 0,0 1-1 0 0,-1-4 1 0 0,-1 3-47 0 0,1-1 0 0 0,0 1 0 0 0,-1 0 0 0 0,0 0 1 0 0,1 0-1 0 0,-1 0 0 0 0,0 0 0 0 0,0 0 0 0 0,0 0 0 0 0,0 0 1 0 0,-1 1-1 0 0,-2-3 0 0 0,-5-1-120 0 0,0 1 0 0 0,0-1 0 0 0,0 1 0 0 0,-1 1-1 0 0,-16-4 1 0 0,-75-3 118 0 0,25 3 109 0 0,76 7-57 0 0,-1 0 0 0 0,1 0-1 0 0,0 0 1 0 0,0 0 0 0 0,-1 0 0 0 0,1 0-1 0 0,0-1 1 0 0,0 1 0 0 0,0-1 0 0 0,-1 1-1 0 0,1-1 1 0 0,0 1 0 0 0,0-1 0 0 0,0 0-1 0 0,0 1 1 0 0,0-1 0 0 0,0 0 0 0 0,0 0-1 0 0,0 0 1 0 0,0 0 0 0 0,1 0 0 0 0,-1 0-1 0 0,-1-2 1 0 0,2 2-20 0 0,-1 0-1 0 0,1-1 1 0 0,0 1 0 0 0,0-1-1 0 0,1 1 1 0 0,-1 0-1 0 0,0-1 1 0 0,0 1 0 0 0,1 0-1 0 0,-1-1 1 0 0,1 1-1 0 0,-1 0 1 0 0,1-1 0 0 0,-1 1-1 0 0,1 0 1 0 0,0 0 0 0 0,1-2-1 0 0,5-6-69 0 0,0 1 1 0 0,0 0-1 0 0,1 1 0 0 0,10-9 0 0 0,17-10-61 0 0,2 1-1 0 0,62-33 0 0 0,86-27 277 0 0,-178 81-83 0 0,0 1 1 0 0,1 0-1 0 0,-1 1 1 0 0,1 0-1 0 0,-1 0 1 0 0,1 1-1 0 0,10-2 1 0 0,-16 4-64 0 0,0-1 1 0 0,0 0 0 0 0,1 0-1 0 0,-1 1 1 0 0,0-1-1 0 0,1 1 1 0 0,-1 0-1 0 0,0 0 1 0 0,0 0-1 0 0,0 0 1 0 0,0 0-1 0 0,0 0 1 0 0,0 0 0 0 0,0 1-1 0 0,0-1 1 0 0,-1 1-1 0 0,1 0 1 0 0,0-1-1 0 0,-1 1 1 0 0,1 0-1 0 0,-1 0 1 0 0,0 0 0 0 0,0 0-1 0 0,1 0 1 0 0,-1 0-1 0 0,-1 0 1 0 0,1 0-1 0 0,1 4 1 0 0,1 5-5 0 0,0 0 0 0 0,-1 1-1 0 0,0 0 1 0 0,-1-1 0 0 0,0 1 0 0 0,-1 0 0 0 0,0-1 0 0 0,-1 1 0 0 0,-3 19 0 0 0,-5 12 33 0 0,-18 52 1 0 0,14-53-49 0 0,11-37 8 0 0,-4 18 23 0 0,-2 1-1 0 0,-11 23 1 0 0,18-56-7068 0 0,2-15 2212 0 0,3 0 700 0 0,0 9 634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7882 0 0,'0'0'329'0'0,"1"0"-1"0"0,-1 0 1 0 0,0-1 0 0 0,1 1 0 0 0,-1 0 0 0 0,0 0 0 0 0,1 0 0 0 0,-1 0-1 0 0,1 0 1 0 0,-1 0 0 0 0,0 0 0 0 0,1-1 0 0 0,-1 1 0 0 0,0 0 0 0 0,1 0-1 0 0,-1 0 1 0 0,1 0 0 0 0,-1 1 0 0 0,0-1 0 0 0,1 0 0 0 0,-1 0 0 0 0,0 0-1 0 0,1 0 1 0 0,-1 0 0 0 0,1 0 0 0 0,-1 1 0 0 0,0-1 0 0 0,1 0 0 0 0,13 11 1108 0 0,6 15-2407 0 0,-11-9 916 0 0,-2 0-1 0 0,0 0 1 0 0,-1 1-1 0 0,-1-1 1 0 0,5 29-1 0 0,5 95 308 0 0,-8-65 186 0 0,-3-41-734 0 0,2 31 380 0 0,-4-22-8079 0 0,-3-38 1238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11618 0 0,'-2'24'2432'0'0,"1"44"0"0"0,4-34-2383 0 0,2-1 0 0 0,1 0-1 0 0,2 0 1 0 0,14 41 0 0 0,-22-74-49 0 0,71 233 76 0 0,-63-197 29 0 0,-1 0 1 0 0,-2 0-1 0 0,-1 1 1 0 0,-3 59-1 0 0,0-79-952 0 0,0-17-696 0 0,3-9 104 0 0,4-22-986 0 0,0-16-1635 0 0,-5 26-1099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8 200 11971 0 0,'-6'1'7124'0'0,"4"1"-5172"0"0,9 5-3587 0 0,-4-3 2251 0 0,94 88-994 0 0,3-5 0 0 0,134 91-1 0 0,-218-166 426 0 0,-11-8 179 0 0,1 0 0 0 0,-1 0 0 0 0,1 0 0 0 0,-1-1 0 0 0,1 0 0 0 0,0 0-1 0 0,0 0 1 0 0,0-1 0 0 0,9 3 0 0 0,-14-5-147 0 0,0 0-1 0 0,0 0 0 0 0,0-1 1 0 0,0 1-1 0 0,0 0 0 0 0,0 0 1 0 0,-1-1-1 0 0,1 1 0 0 0,0-1 1 0 0,0 1-1 0 0,0 0 1 0 0,0-1-1 0 0,-1 1 0 0 0,1-1 1 0 0,0 0-1 0 0,0 1 0 0 0,-1-1 1 0 0,1 0-1 0 0,0 1 0 0 0,-1-1 1 0 0,1 0-1 0 0,-1 0 1 0 0,1 0-1 0 0,-1 0 0 0 0,1 1 1 0 0,-1-1-1 0 0,0 0 0 0 0,1-1 1 0 0,8-31 320 0 0,-7 24-269 0 0,39-240 182 0 0,-21 99-683 0 0,-18 138 82 0 0,2-9 434 0 0,1-34-1 0 0,-5 49-542 0 0,0 1 1 0 0,0-1-1 0 0,-1 1 0 0 0,1 0 0 0 0,-1-1 1 0 0,0 1-1 0 0,-1 0 0 0 0,1 0 1 0 0,-1-1-1 0 0,0 1 0 0 0,-5-7 0 0 0,7 12 285 0 0,0 0-1 0 0,0 0 0 0 0,0 0 1 0 0,0 0-1 0 0,0 0 0 0 0,0 0 1 0 0,0 1-1 0 0,0-1 0 0 0,0 0 1 0 0,0 0-1 0 0,0 0 0 0 0,0 0 0 0 0,-1 0 1 0 0,1 0-1 0 0,0 0 0 0 0,0 1 1 0 0,0-1-1 0 0,0 0 0 0 0,0 0 1 0 0,0 0-1 0 0,0 0 0 0 0,-1 0 1 0 0,1 0-1 0 0,0 0 0 0 0,0 0 1 0 0,0 0-1 0 0,0 0 0 0 0,0 0 1 0 0,0 0-1 0 0,-1 0 0 0 0,1 0 0 0 0,0 0 1 0 0,0 0-1 0 0,0 0 0 0 0,0 0 1 0 0,0 0-1 0 0,0 0 0 0 0,-1 0 1 0 0,1 0-1 0 0,0 0 0 0 0,0 0 1 0 0,0 0-1 0 0,0 0 0 0 0,0 0 1 0 0,0 0-1 0 0,-1 0 0 0 0,1 0 0 0 0,0 0 1 0 0,0 0-1 0 0,0 0 0 0 0,0 0 1 0 0,0-1-1 0 0,0 1 0 0 0,0 0 1 0 0,-1 0-1 0 0,1 0 0 0 0,0 0 1 0 0,0 0-1 0 0,0 0 0 0 0,0 0 1 0 0,0-1-1 0 0,0 1 0 0 0,0 0 0 0 0,0 0 1 0 0,0 0-1 0 0,0 0 0 0 0,0 0 1 0 0,0-1-1 0 0,0 12-8226 0 0,3-5 5363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81 8378 0 0,'-5'3'7948'0'0,"0"5"-4424"0"0,-6 16-2191 0 0,9-11-1352 0 0,0 0 0 0 0,1 0 0 0 0,0 1-1 0 0,1-1 1 0 0,1 0 0 0 0,0 0 0 0 0,1 0-1 0 0,0 0 1 0 0,5 14 0 0 0,-4-17-381 0 0,0 0-1 0 0,1-1 1 0 0,0 0-1 0 0,0 1 1 0 0,1-1 0 0 0,0-1-1 0 0,9 12 1 0 0,-14-20 406 0 0,0-1 1 0 0,0 1 0 0 0,0 0-1 0 0,0 0 1 0 0,0 0-1 0 0,0-1 1 0 0,0 1 0 0 0,0 0-1 0 0,0 0 1 0 0,0-1-1 0 0,0 1 1 0 0,0 0-1 0 0,1 0 1 0 0,-1 0 0 0 0,0-1-1 0 0,0 1 1 0 0,0 0-1 0 0,0 0 1 0 0,0 0 0 0 0,0 0-1 0 0,1-1 1 0 0,-1 1-1 0 0,0 0 1 0 0,0 0 0 0 0,0 0-1 0 0,0 0 1 0 0,1 0-1 0 0,-1 0 1 0 0,0-1 0 0 0,0 1-1 0 0,0 0 1 0 0,1 0-1 0 0,-1 0 1 0 0,0 0 0 0 0,0 0-1 0 0,0 0 1 0 0,1 0-1 0 0,-1 0 1 0 0,0 0-1 0 0,0 0 1 0 0,0 0 0 0 0,1 0-1 0 0,-1 0 1 0 0,0 0-1 0 0,0 0 1 0 0,1 0 0 0 0,-1 0-1 0 0,0 0 1 0 0,0 0-1 0 0,0 1 1 0 0,1-1 0 0 0,-1 0-1 0 0,0 0 1 0 0,0 0-1 0 0,0 0 1 0 0,0 0 0 0 0,1 0-1 0 0,-1 1 1 0 0,0-1-1 0 0,0 0 1 0 0,0 0-1 0 0,0 0 1 0 0,-1-23 881 0 0,1 20-810 0 0,-4-52 545 0 0,0-8-402 0 0,3-64 0 0 0,1 122-240 0 0,1 0-1 0 0,-1 1 1 0 0,1-1 0 0 0,0 0 0 0 0,0 1 0 0 0,0-1 0 0 0,0 1 0 0 0,1-1 0 0 0,0 1 0 0 0,0 0-1 0 0,0 0 1 0 0,0 0 0 0 0,1 0 0 0 0,3-4 0 0 0,-9 39 1119 0 0,2-23-1102 0 0,0 0 0 0 0,1 1-1 0 0,0-1 1 0 0,0 0 0 0 0,1 0 0 0 0,0 0-1 0 0,0 0 1 0 0,1 0 0 0 0,0 0 0 0 0,1 0-1 0 0,-1 0 1 0 0,2-1 0 0 0,-1 1-1 0 0,1-1 1 0 0,0 0 0 0 0,0 0 0 0 0,1 0-1 0 0,0 0 1 0 0,0-1 0 0 0,12 11 0 0 0,-9-10-9 0 0,0-1 1 0 0,1 0-1 0 0,-1 0 1 0 0,1-1-1 0 0,0 0 1 0 0,1 0-1 0 0,-1-1 1 0 0,1 0-1 0 0,0-1 1 0 0,0 0 0 0 0,0-1-1 0 0,0 0 1 0 0,0 0-1 0 0,0-1 1 0 0,1-1-1 0 0,12 0 1 0 0,25-5 17 0 0,-44 4 31 0 0,0 0 0 0 0,0 0 1 0 0,1 0-1 0 0,-1-1 0 0 0,0 1 0 0 0,0-1 0 0 0,0 0 0 0 0,6-5 1 0 0,-10 6-237 0 0,0-1 0 0 0,0 1 1 0 0,0-1-1 0 0,0 0 0 0 0,-1 1 1 0 0,1-1-1 0 0,0 1 0 0 0,-1-1 1 0 0,0 1-1 0 0,1-1 0 0 0,-2-1 1 0 0,-4-17-8669 0 0,4 7 3048 0 0,1 5 1709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1:5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2 417 18532 0 0,'-2'6'5056'0'0,"7"2"-3668"0"0,12 10-3229 0 0,-10-11 1935 0 0,70 83-4726 0 0,20 23 3797 0 0,-75-87 1530 0 0,45 41 0 0 0,-58-59-365 0 0,1 0 0 0 0,0-1 0 0 0,0 0 0 0 0,1 0 1 0 0,0-1-1 0 0,0-1 0 0 0,1 0 0 0 0,13 4 0 0 0,-23-8-272 0 0,0 0-1 0 0,1-1 0 0 0,-1 1 0 0 0,1-1 0 0 0,-1 0 0 0 0,1 0 0 0 0,-1 0 1 0 0,1 0-1 0 0,-1 0 0 0 0,0-1 0 0 0,1 1 0 0 0,-1-1 0 0 0,1 0 0 0 0,-1 1 1 0 0,0-1-1 0 0,0 0 0 0 0,1 0 0 0 0,2-2 0 0 0,-2 0 9 0 0,0 1-1 0 0,0-1 1 0 0,0 0-1 0 0,-1 0 1 0 0,1 0-1 0 0,0 0 1 0 0,-1-1-1 0 0,0 1 1 0 0,0-1-1 0 0,2-4 1 0 0,2-8 77 0 0,-1-1 1 0 0,0 1-1 0 0,-1-1 0 0 0,2-19 1 0 0,-5 33-130 0 0,5-61 217 0 0,-1-113-1 0 0,-6 109-464 0 0,11-93-1 0 0,-7 143-69 0 0,11-79-3358 0 0,0 32-8807 0 0,-10 51 5835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2:1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1172 1354 20180 0 0,'-14'1'299'0'0,"1"1"0"0"0,0 0 1 0 0,0 0-1 0 0,-15 6 0 0 0,14-4-547 0 0,1-1-1 0 0,-1 0 1 0 0,1-1 0 0 0,-17 1 0 0 0,-12-5 120 0 0,1-1 0 0 0,0-3 0 0 0,-62-15 0 0 0,-117-48 472 0 0,163 48-86 0 0,1-3-1 0 0,1-2 1 0 0,-64-42-1 0 0,93 52-46 0 0,1-2 0 0 0,2 0 0 0 0,-1-2 1 0 0,2 0-1 0 0,1-2 0 0 0,0 0 0 0 0,2-1 0 0 0,-26-40 0 0 0,38 50-218 0 0,1 1 0 0 0,0-1 0 0 0,0 0-1 0 0,1-1 1 0 0,1 0 0 0 0,0 1 0 0 0,1-1 0 0 0,1 0 0 0 0,0-1 0 0 0,1 1 0 0 0,0 0-1 0 0,1 0 1 0 0,1-1 0 0 0,0 1 0 0 0,1 0 0 0 0,5-19 0 0 0,-1 12-215 0 0,2 0 1 0 0,0 0 0 0 0,2 1-1 0 0,0 0 1 0 0,1 1-1 0 0,1 0 1 0 0,0 1 0 0 0,2 0-1 0 0,29-30 1 0 0,24-13-761 0 0,3 3 1 0 0,3 3-1 0 0,111-65 1 0 0,-138 92 923 0 0,1 2 1 0 0,79-31 0 0 0,-103 49 172 0 0,0 1-1 0 0,0 0 1 0 0,0 2 0 0 0,1 1 0 0 0,-1 0 0 0 0,1 2 0 0 0,0 1-1 0 0,30 2 1 0 0,-45 0-61 0 0,1 0-1 0 0,-1 1 1 0 0,1 1 0 0 0,-1 0-1 0 0,0 0 1 0 0,0 0 0 0 0,0 1-1 0 0,0 0 1 0 0,-1 1 0 0 0,0 0-1 0 0,0 1 1 0 0,15 11 0 0 0,-13-6-4 0 0,1 1 0 0 0,-1-1-1 0 0,-1 2 1 0 0,0-1 0 0 0,-1 1 0 0 0,0 0 0 0 0,9 22 0 0 0,-3 1 24 0 0,-2 0 1 0 0,-2 1 0 0 0,-1 1-1 0 0,-2 0 1 0 0,4 66-1 0 0,-8-31-32 0 0,-4 0-1 0 0,-3 1 1 0 0,-3-2-1 0 0,-4 1 1 0 0,-29 109-1 0 0,15-98 48 0 0,-4-1 0 0 0,-3-2-1 0 0,-3-2 1 0 0,-62 102 0 0 0,78-150-46 0 0,-2-1 0 0 0,0-1 1 0 0,-2-1-1 0 0,-1-1 1 0 0,-1-1-1 0 0,-2-1 0 0 0,-47 35 1 0 0,57-49-228 0 0,0 0-1 0 0,-1-1 1 0 0,0 0 0 0 0,-1-2 0 0 0,0 0 0 0 0,0-1 0 0 0,-1-1 0 0 0,0-1-1 0 0,0-1 1 0 0,-1-1 0 0 0,1 0 0 0 0,0-2 0 0 0,-1 0 0 0 0,-38-4-1 0 0,21-2-1034 0 0,-34-3-2797 0 0,24 5-2824 0 0,29 3 1305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2:1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1882 14883 0 0,'-2'-26'749'0'0,"2"-1"-1"0"0,0 1 1 0 0,2 0-1 0 0,1 0 1 0 0,1 0-1 0 0,1 1 1 0 0,14-42-1 0 0,81-172-2052 0 0,-40 105 1177 0 0,-41 88 46 0 0,195-418-491 0 0,-185 412 611 0 0,2 2 0 0 0,3 2 0 0 0,1 0 0 0 0,3 3 0 0 0,1 1 0 0 0,74-63 0 0 0,-57 64-81 0 0,2 2 0 0 0,2 3-1 0 0,1 3 1 0 0,2 2 0 0 0,1 4 0 0 0,1 2-1 0 0,2 3 1 0 0,1 2 0 0 0,0 4-1 0 0,1 3 1 0 0,1 3 0 0 0,0 3 0 0 0,0 2-1 0 0,1 4 1 0 0,109 10 0 0 0,-135-1 224 0 0,0 1 1 0 0,0 3 0 0 0,-1 2-1 0 0,0 1 1 0 0,-1 3-1 0 0,66 33 1 0 0,-55-19 40 0 0,-1 1 1 0 0,-1 3-1 0 0,-2 3 1 0 0,63 58-1 0 0,-95-78-182 0 0,-1 2 1 0 0,-1 0-1 0 0,0 0 0 0 0,-2 1 1 0 0,0 1-1 0 0,-1 1 0 0 0,-2 0 1 0 0,0 0-1 0 0,15 45 0 0 0,-14-22 17 0 0,-2 0 0 0 0,-1 1-1 0 0,-3 0 1 0 0,1 65 0 0 0,46 636 18 0 0,-50-722-82 0 0,3 27-113 0 0,-1 81-1 0 0,-5-120 93 0 0,-1 1 0 0 0,0-1 0 0 0,-1 1 0 0 0,-1-1 0 0 0,0 0 0 0 0,-1 0 0 0 0,0 0 0 0 0,-1-1 0 0 0,0 0 0 0 0,-1 0 0 0 0,-10 16 0 0 0,10-21-75 0 0,0-1-1 0 0,-1 0 0 0 0,0 0 1 0 0,0-1-1 0 0,0 1 0 0 0,0-2 1 0 0,-1 1-1 0 0,0-1 0 0 0,0 0 1 0 0,0 0-1 0 0,0-1 0 0 0,-1-1 1 0 0,0 1-1 0 0,1-1 0 0 0,-1-1 1 0 0,0 1-1 0 0,0-1 0 0 0,0-1 1 0 0,-13-1-1 0 0,-2 1-416 0 0,1-2 0 0 0,0-1 0 0 0,0-1 1 0 0,0-1-1 0 0,0 0 0 0 0,-29-13 0 0 0,35 11-1253 0 0,0 0 0 0 0,1-2 0 0 0,-24-15 0 0 0,15 5-4467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2:31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2776 13851 0 0,'-10'-6'1070'0'0,"-41"-26"260"0"0,48 30-1343 0 0,0 0 1 0 0,1 0 0 0 0,-1 0-1 0 0,1 0 1 0 0,0 0 0 0 0,0-1 0 0 0,0 1-1 0 0,0-1 1 0 0,0 1 0 0 0,0-1-1 0 0,0 0 1 0 0,1 0 0 0 0,0 0-1 0 0,-2-4 1 0 0,3 2 5 0 0,0 1 1 0 0,0-1-1 0 0,1 0 1 0 0,0 1-1 0 0,0-1 0 0 0,0 0 1 0 0,0 1-1 0 0,1 0 1 0 0,0-1-1 0 0,3-6 0 0 0,30-47 228 0 0,-20 34-185 0 0,33-51-74 0 0,2 3 0 0 0,4 1 1 0 0,3 3-1 0 0,130-119 0 0 0,-39 60 46 0 0,271-179 1 0 0,200-52-194 0 0,-415 259 76 0 0,4 9 0 0 0,222-62 1 0 0,449-91-243 0 0,-567 163 272 0 0,909-241 81 0 0,-861 231 404 0 0,4 15 0 0 0,3 17 0 0 0,542-18 1 0 0,190 67-275 0 0,-790 22 537 0 0,474 80-1 0 0,-622-60-308 0 0,-2 6 0 0 0,-1 7 0 0 0,212 94 1 0 0,-147-43 278 0 0,477 226 943 0 0,-697-321-1563 0 0,53 26 447 0 0,88 61 0 0 0,-144-89-464 0 0,1 1-1 0 0,-1-1 1 0 0,0 1-1 0 0,1-1 1 0 0,-1 1-1 0 0,1-1 0 0 0,-1 0 1 0 0,1 1-1 0 0,-1-1 1 0 0,1 0-1 0 0,-1 0 1 0 0,1 1-1 0 0,-1-1 1 0 0,1 0-1 0 0,-1 0 1 0 0,1 0-1 0 0,0 0 1 0 0,-1 0-1 0 0,1 1 0 0 0,-1-1 1 0 0,1 0-1 0 0,0 0 1 0 0,-1 0-1 0 0,1-1 1 0 0,-1 1-1 0 0,1 0 1 0 0,0 0-1 0 0,-1 0 1 0 0,1 0-1 0 0,-1-1 1 0 0,1 1-1 0 0,-1 0 0 0 0,1 0 1 0 0,-1-1-1 0 0,1 1 1 0 0,-1 0-1 0 0,1-1 1 0 0,-1 1-1 0 0,1-1 1 0 0,0 0-1 0 0,-1 0-299 0 0,1-1 1 0 0,-1 1-1 0 0,1-1 0 0 0,-1 1 1 0 0,0-1-1 0 0,1 1 0 0 0,-1-1 0 0 0,0 1 1 0 0,0-1-1 0 0,0 1 0 0 0,0-1 0 0 0,0 0 1 0 0,-1 1-1 0 0,1-1 0 0 0,-1-2 1 0 0,-1-1-850 0 0,0 1 1 0 0,-1-1-1 0 0,1 1 0 0 0,-1-1 1 0 0,0 1-1 0 0,0 0 1 0 0,0 0-1 0 0,-8-6 1 0 0,-7-10-3795 0 0,10 9 2066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5:5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4032 6746 88 0 0,'-40'-13'6532'0'0,"-27"6"-6000"0"0,51 7-497 0 0,0-1 0 0 0,1-1 0 0 0,-23-6 0 0 0,-196-52 460 0 0,46 14-198 0 0,89 16-207 0 0,1-4 0 0 0,-154-76 0 0 0,226 95 114 0 0,1-1 1 0 0,0-1 0 0 0,1-1-1 0 0,1-1 1 0 0,1-1 0 0 0,1-1-1 0 0,1 0 1 0 0,0-2 0 0 0,2-1-1 0 0,-27-45 1 0 0,22 28 453 0 0,2-1 0 0 0,2-2 1 0 0,2 0-1 0 0,1-1 0 0 0,3 0 0 0 0,-8-48 1 0 0,-1-45 343 0 0,7-1-1 0 0,2-204 1 0 0,50-280 48 0 0,-14 314-296 0 0,-35-615-1 0 0,7 867-760 0 0,-62-496-398 0 0,-153-287 149 0 0,178 706 360 0 0,-7 2 1 0 0,-89-174-1 0 0,86 217-144 0 0,-3 3 0 0 0,-4 2 0 0 0,-130-141 0 0 0,129 161-14 0 0,-163-158-10 0 0,158 167-7 0 0,-4 2 1 0 0,-1 4 0 0 0,-3 3 0 0 0,-123-59 0 0 0,-152-34-238 0 0,263 112 312 0 0,-1 3 1 0 0,-106-15-1 0 0,178 37-57 0 0,-91-8-156 0 0,97 10 132 0 0,1 0-1 0 0,-1 0 1 0 0,0 1-1 0 0,1 0 1 0 0,-1 1-1 0 0,0-1 1 0 0,1 2-1 0 0,0-1 1 0 0,0 1-1 0 0,-1 0 0 0 0,-7 4 1 0 0,8 3-1706 0 0,18-8-1239 0 0,21-9-2127 0 0,-10-3 696 0 0,-8 1 564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2:3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51 377 15859 0 0,'-12'-28'2792'0'0,"1"2"-2548"0"0,11 26-267 0 0,0 0 0 0 0,0 0 1 0 0,0-1-1 0 0,0 1 0 0 0,0 0 1 0 0,0 0-1 0 0,0-1 0 0 0,0 1 1 0 0,-1 0-1 0 0,1 0 1 0 0,0-1-1 0 0,0 1 0 0 0,0 0 1 0 0,0 0-1 0 0,0-1 0 0 0,0 1 1 0 0,0 0-1 0 0,-1 0 0 0 0,1 0 1 0 0,0-1-1 0 0,0 1 0 0 0,0 0 1 0 0,0 0-1 0 0,-1 0 1 0 0,1 0-1 0 0,0 0 0 0 0,0-1 1 0 0,0 1-1 0 0,-1 0 0 0 0,1 0 1 0 0,0 0-1 0 0,0 0 0 0 0,-1 0 1 0 0,1 0-1 0 0,0 0 0 0 0,0 0 1 0 0,-1 0-1 0 0,1 0 1 0 0,0 0-1 0 0,0 0 0 0 0,-1 0 1 0 0,1 0-1 0 0,0 0 0 0 0,0 0 1 0 0,-1 0-1 0 0,1 0 0 0 0,0 0 1 0 0,0 0-1 0 0,-1 0 0 0 0,1 0 1 0 0,-3 4-24 0 0,1 0 0 0 0,0 0-1 0 0,0 0 1 0 0,0 0 0 0 0,1 0 0 0 0,-1 0 0 0 0,1 0 0 0 0,0 1 0 0 0,0-1 0 0 0,1 1 0 0 0,-1-1-1 0 0,1 0 1 0 0,0 1 0 0 0,0-1 0 0 0,0 1 0 0 0,1-1 0 0 0,-1 0 0 0 0,3 6 0 0 0,-1-4 35 0 0,0-1 0 0 0,1 1 0 0 0,0-1 0 0 0,1 0 0 0 0,-1 0 0 0 0,1 0 0 0 0,0 0 1 0 0,0 0-1 0 0,0-1 0 0 0,0 0 0 0 0,10 7 0 0 0,10 4 135 0 0,0-1-1 0 0,1-1 1 0 0,1 0 0 0 0,42 12-1 0 0,-54-20-74 0 0,46 13 99 0 0,-47-16-111 0 0,-1 1 1 0 0,0 1-1 0 0,0-1 1 0 0,0 2-1 0 0,-1 0 1 0 0,1 0-1 0 0,-1 1 1 0 0,0 1-1 0 0,16 12 1 0 0,-25-16-28 0 0,0 0 1 0 0,0 0-1 0 0,-1 0 1 0 0,1 1-1 0 0,-1-1 1 0 0,1 0 0 0 0,-1 1-1 0 0,0 0 1 0 0,-1-1-1 0 0,1 1 1 0 0,-1-1-1 0 0,1 1 1 0 0,-1 0 0 0 0,0-1-1 0 0,0 1 1 0 0,-1 0-1 0 0,1-1 1 0 0,-1 1 0 0 0,0 0-1 0 0,0-1 1 0 0,0 1-1 0 0,0-1 1 0 0,-1 1-1 0 0,1-1 1 0 0,-1 0 0 0 0,-2 4-1 0 0,-2 4 25 0 0,0 0 0 0 0,-1 0 0 0 0,0 0 0 0 0,-1-1 0 0 0,0 0 0 0 0,-13 12 0 0 0,19-21 38 0 0,0 0 0 0 0,0 1-1 0 0,0-1 1 0 0,0 0 0 0 0,0-1-1 0 0,0 1 1 0 0,0 0 0 0 0,0-1-1 0 0,-1 1 1 0 0,1-1 0 0 0,0 1-1 0 0,0-1 1 0 0,-1 0 0 0 0,1 0-1 0 0,0 0 1 0 0,0-1 0 0 0,-1 1-1 0 0,1 0 1 0 0,0-1 0 0 0,0 1-1 0 0,0-1 1 0 0,0 0 0 0 0,0 0-1 0 0,0 0 1 0 0,0 0 0 0 0,0 0-1 0 0,0 0 1 0 0,0 0 0 0 0,0-1-1 0 0,0 1 1 0 0,-2-3 0 0 0,-10-8 546 0 0,0-1 0 0 0,-24-29 1 0 0,15 15-563 0 0,9 13-18 0 0,0 0 0 0 0,2-1 1 0 0,0 0-1 0 0,0-1 0 0 0,2 0 0 0 0,0-1 0 0 0,-14-31 0 0 0,20 37-60 0 0,1 1-1 0 0,0-1 1 0 0,1 0-1 0 0,0 1 1 0 0,1-1-1 0 0,0 0 1 0 0,1 0-1 0 0,0 0 1 0 0,1 0-1 0 0,0 0 1 0 0,0 0-1 0 0,2 0 1 0 0,-1 1-1 0 0,1-1 1 0 0,5-12 0 0 0,12-21-62 0 0,1 0 1 0 0,3 2 0 0 0,1 0 0 0 0,2 2 0 0 0,1 1 0 0 0,60-63 0 0 0,-74 83-776 0 0,-24 19-3045 0 0,-27 24-2868 0 0,10 4 922 0 0,12-14 1149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2:32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10 8 0 0,'0'0'154'0'0,"0"-1"0"0"0,0 1 0 0 0,0 0 1 0 0,0-1-1 0 0,0 1 0 0 0,0 0 0 0 0,-1-1 0 0 0,1 1 0 0 0,0 0 0 0 0,0 0 1 0 0,-1-1-1 0 0,1 1 0 0 0,0 0 0 0 0,0 0 0 0 0,-1-1 0 0 0,1 1 0 0 0,0 0 0 0 0,0 0 1 0 0,-1 0-1 0 0,1-1 0 0 0,0 1 0 0 0,-1 0 0 0 0,1 0 0 0 0,0 0 0 0 0,-1 0 1 0 0,1 0-1 0 0,-1 0 0 0 0,1 0 0 0 0,0 0 0 0 0,-1 0 0 0 0,1 0 0 0 0,0 0 1 0 0,-1 0-1 0 0,1 0 0 0 0,0 0 0 0 0,-1 0 0 0 0,1 0 0 0 0,0 0 0 0 0,-1 0 0 0 0,1 0 1 0 0,0 1-1 0 0,-1-1 0 0 0,1 0 0 0 0,0 0 0 0 0,-1 0 0 0 0,1 1 0 0 0,0-1 1 0 0,0 0-1 0 0,-1 0 0 0 0,1 1 0 0 0,-1 25 4544 0 0,2 28-4444 0 0,-1-1 0 0 0,-3 0 0 0 0,-3 1 0 0 0,-1-2 0 0 0,-24 85 0 0 0,-24 37-92 0 0,33-110 977 0 0,-27 122 1 0 0,47-174-1000 0 0,0-1 0 0 0,1 0 0 0 0,1 0 1 0 0,0 1-1 0 0,0-1 0 0 0,1 0 0 0 0,1 1 1 0 0,-1-1-1 0 0,5 12 0 0 0,-5-20-129 0 0,1 1-1 0 0,-1 0 1 0 0,1-1-1 0 0,0 1 0 0 0,0-1 1 0 0,0 1-1 0 0,1-1 1 0 0,-1 0-1 0 0,1 0 1 0 0,0 0-1 0 0,0 0 1 0 0,0 0-1 0 0,0-1 0 0 0,0 0 1 0 0,0 1-1 0 0,1-1 1 0 0,-1 0-1 0 0,1-1 1 0 0,0 1-1 0 0,-1 0 1 0 0,1-1-1 0 0,0 0 1 0 0,0 0-1 0 0,0 0 0 0 0,0-1 1 0 0,0 1-1 0 0,0-1 1 0 0,7 0-1 0 0,5-1 66 0 0,-1 0-1 0 0,0-2 1 0 0,0 1-1 0 0,0-2 1 0 0,-1 0-1 0 0,1 0 1 0 0,22-12-1 0 0,96-57 450 0 0,-73 37-363 0 0,11-4 310 0 0,-2-4-1 0 0,-2-2 1 0 0,-2-3-1 0 0,60-60 1 0 0,-123 107-436 0 0,0 1 0 0 0,-1-1 0 0 0,1 1 1 0 0,-1-1-1 0 0,1 0 0 0 0,-1 0 0 0 0,0 0 0 0 0,0 1 0 0 0,0-1 1 0 0,0 0-1 0 0,0-1 0 0 0,0 1 0 0 0,0 0 0 0 0,-1 0 0 0 0,2-4 1 0 0,-3 5-13 0 0,1 0 1 0 0,0 0 0 0 0,0-1 0 0 0,-1 1 0 0 0,1 0-1 0 0,0 0 1 0 0,-1 0 0 0 0,1 0 0 0 0,-1 0 0 0 0,0 0 0 0 0,1 0-1 0 0,-1 0 1 0 0,0 0 0 0 0,1 0 0 0 0,-1 0 0 0 0,0 0 0 0 0,0 1-1 0 0,0-1 1 0 0,0 0 0 0 0,0 1 0 0 0,-2-2 0 0 0,-7-3 96 0 0,-1 1 0 0 0,1 1 1 0 0,-1-1-1 0 0,0 2 1 0 0,-15-3-1 0 0,-16-5-100 0 0,9-3 119 0 0,1-2 0 0 0,1-2 1 0 0,0 0-1 0 0,1-2 0 0 0,-27-24 1 0 0,-125-122 623 0 0,128 112-633 0 0,20 22-211 0 0,-2 1 0 0 0,-74-48-1 0 0,68 54-5662 0 0,-1 1-5860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2:3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 10298 0 0,'-9'-3'3753'0'0,"11"16"-3291"0"0,12 23-1660 0 0,-13-33 1506 0 0,8 20-381 0 0,-2-1 1 0 0,0 2-1 0 0,-2-1 1 0 0,-1 1-1 0 0,2 33 1 0 0,-5 119 463 0 0,-3-21 1960 0 0,3-147-2248 0 0,0 0 1 0 0,1-1-1 0 0,0 1 0 0 0,0-1 1 0 0,0 1-1 0 0,1-1 0 0 0,0 0 0 0 0,1 0 1 0 0,-1 0-1 0 0,1 0 0 0 0,1-1 1 0 0,-1 0-1 0 0,1 0 0 0 0,0 0 1 0 0,0 0-1 0 0,1-1 0 0 0,0 0 0 0 0,0 0 1 0 0,0 0-1 0 0,1-1 0 0 0,-1 0 1 0 0,1 0-1 0 0,13 5 0 0 0,14 5-66 0 0,1-1-1 0 0,0-2 1 0 0,63 11-1 0 0,-65-15-34 0 0,70 11-37 0 0,1-4 0 0 0,0-5-1 0 0,1-4 1 0 0,163-14-1 0 0,416-83 426 0 0,-313 34-277 0 0,79 4-17 0 0,518 4 0 0 0,635 93-141 0 0,-3 54 87 0 0,-849-53 358 0 0,96 6 83 0 0,138 39-376 0 0,-242-20 575 0 0,-617-56-172 0 0,161 7 591 0 0,-283-20-1044 0 0,0-1-1 0 0,-1 1 0 0 0,1-1 0 0 0,0 0 0 0 0,-1 0 0 0 0,1 0 0 0 0,-1 0 0 0 0,1-1 1 0 0,-1 0-1 0 0,0 1 0 0 0,1-1 0 0 0,-1 0 0 0 0,0 0 0 0 0,0-1 0 0 0,0 1 1 0 0,-1-1-1 0 0,1 1 0 0 0,-1-1 0 0 0,1 0 0 0 0,-1 0 0 0 0,0 0 0 0 0,0 0 0 0 0,0-1 1 0 0,-1 1-1 0 0,1 0 0 0 0,-1-1 0 0 0,1 1 0 0 0,-1-1 0 0 0,0 0 0 0 0,0-6 0 0 0,4-13 22 0 0,-2 0-1 0 0,-1 0 0 0 0,-1-43 0 0 0,-2 47-114 0 0,-1-18-65 0 0,-1 0 0 0 0,-3 0 0 0 0,-1 1 0 0 0,-1-1 0 0 0,-2 2 0 0 0,-2-1 0 0 0,-1 2 0 0 0,-2-1 0 0 0,-1 2 0 0 0,-32-50 0 0 0,41 72 7 0 0,0 1-1 0 0,-1 0 1 0 0,0 1 0 0 0,0 0 0 0 0,-1 0-1 0 0,0 0 1 0 0,0 1 0 0 0,-1 1-1 0 0,0 0 1 0 0,-1 0 0 0 0,0 1-1 0 0,-15-7 1 0 0,12 8 19 0 0,0 1 1 0 0,0 1-1 0 0,0 0 0 0 0,-1 1 0 0 0,1 0 0 0 0,-1 1 1 0 0,1 1-1 0 0,-1 0 0 0 0,0 1 0 0 0,-16 3 1 0 0,-341 48 51 0 0,-622 8 1 0 0,644-66 308 0 0,-26 0-64 0 0,126 5-120 0 0,-2063-59 649 0 0,1746 35-610 0 0,-981-29 29 0 0,506 16 744 0 0,-41 0-318 0 0,576 17-654 0 0,291-1-3718 0 0,157 19-2830 0 0,21 5-1410 0 0,25-1 2185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2:3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11470 1 7922 0 0,'-8'3'871'0'0,"-1"1"0"0"0,1 1 0 0 0,0-1 0 0 0,1 2 0 0 0,-11 8 0 0 0,-32 39 846 0 0,24-16-2353 0 0,-27 54 0 0 0,6-12 947 0 0,-355 454-536 0 0,42-157 775 0 0,339-355-528 0 0,-194 180 132 0 0,-9-10 1 0 0,-8-10-1 0 0,-355 211 1 0 0,-479 139 529 0 0,931-473-492 0 0,-583 232 1455 0 0,658-268-1554 0 0,-688 232 670 0 0,-11-39-347 0 0,404-142-140 0 0,-4-15 1 0 0,-1-16-1 0 0,-3-16 1 0 0,1-16 0 0 0,-474-47-1 0 0,628 13 90 0 0,1-10 0 0 0,2-9 0 0 0,2-8 0 0 0,2-10 0 0 0,-321-143 0 0 0,232 78 625 0 0,-377-187 203 0 0,563 256-1194 0 0,38 23 38 0 0,2-2 0 0 0,-118-90-1 0 0,166 112-91 0 0,2 0 0 0 0,0 0 1 0 0,0-1-1 0 0,-15-24 0 0 0,5-9-3916 0 0,23 47 3399 0 0,0 0-1 0 0,0 0 1 0 0,0 0 0 0 0,0 0 0 0 0,0 1 0 0 0,0-1-1 0 0,0 0 1 0 0,-1 1 0 0 0,1-1 0 0 0,0 1 0 0 0,0-1-1 0 0,-1 1 1 0 0,1-1 0 0 0,0 1 0 0 0,-1 0 0 0 0,1 0-1 0 0,0-1 1 0 0,-1 1 0 0 0,-1 0 0 0 0,-4 0-2422 0 0,-3-2-2536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2:40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999 158 17020 0 0,'-62'66'2894'0'0,"6"-21"-2625"0"0,-2-3 1 0 0,-2-3 0 0 0,-127 62-1 0 0,-209 61 1138 0 0,304-127-1325 0 0,79-30-58 0 0,7-4-35 0 0,0 1 1 0 0,0 0-1 0 0,1 0 1 0 0,-1 0 0 0 0,1 1-1 0 0,-1-1 1 0 0,1 1-1 0 0,0 1 1 0 0,0-1-1 0 0,0 1 1 0 0,1 0-1 0 0,-7 6 1 0 0,11-9-15 0 0,0 1 1 0 0,0-1 0 0 0,1 0 0 0 0,-1 0-1 0 0,0 1 1 0 0,0-1 0 0 0,1 0 0 0 0,-1 0-1 0 0,1 0 1 0 0,-1 1 0 0 0,1-1 0 0 0,-1 0-1 0 0,1 0 1 0 0,0 0 0 0 0,0 0-1 0 0,-1 0 1 0 0,1 0 0 0 0,0 0 0 0 0,0-1-1 0 0,0 1 1 0 0,0 0 0 0 0,0 0 0 0 0,0-1-1 0 0,2 2 1 0 0,35 21-257 0 0,-30-18 201 0 0,84 45-260 0 0,182 71 1 0 0,-197-97 309 0 0,-52-17 103 0 0,-1 1 1 0 0,-1 0-1 0 0,38 20 1 0 0,-60-27-37 0 0,-1-1 0 0 0,1 1 1 0 0,0-1-1 0 0,-1 1 0 0 0,1-1 1 0 0,0 1-1 0 0,-1-1 0 0 0,1 0 0 0 0,0 1 1 0 0,0-1-1 0 0,-1 0 0 0 0,1 0 1 0 0,0 0-1 0 0,0 1 0 0 0,-1-1 1 0 0,1 0-1 0 0,0 0 0 0 0,0 0 0 0 0,0 0 1 0 0,-1 0-1 0 0,1-1 0 0 0,0 1 1 0 0,0 0-1 0 0,0 0 0 0 0,0-1 0 0 0,0 0 28 0 0,0-1-1 0 0,0 1 0 0 0,0-1 0 0 0,0 1 0 0 0,0-1 0 0 0,-1 0 0 0 0,1 1 0 0 0,0-1 0 0 0,-1 0 0 0 0,0 1 1 0 0,1-1-1 0 0,-1 0 0 0 0,0-3 0 0 0,6-70 705 0 0,-4-89 0 0 0,-4 95-692 0 0,14-125 0 0 0,-1 134-212 0 0,1 0 0 0 0,31-86 1 0 0,-30 112-1492 0 0,21-38-1 0 0,9 7-8251 0 0,-29 47 4859 0 0,-3 2-964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7:16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42 18604 0 0,'-27'-15'2670'0'0,"-15"-10"-2779"0"0,38 23-373 0 0,6 4-91 0 0,20 15-669 0 0,627 504-1861 0 0,-308-238 2525 0 0,219 162-838 0 0,432 359 697 0 0,-904-726 831 0 0,83 95-1 0 0,-59-33-1709 0 0,-18 13-4068 0 0,-69-104 959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7:16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3179 56 18092 0 0,'-15'-11'4573'0'0,"-11"-8"-984"0"0,-16-2-2694 0 0,40 20-917 0 0,0 0 0 0 0,-1 0 0 0 0,1 1 0 0 0,0-1 0 0 0,0 1 0 0 0,-1 0 0 0 0,1 0 0 0 0,0-1 0 0 0,-1 2 0 0 0,1-1 0 0 0,0 0-1 0 0,-1 0 1 0 0,1 1 0 0 0,0-1 0 0 0,0 1 0 0 0,-1 0 0 0 0,1 0 0 0 0,0-1 0 0 0,0 1 0 0 0,0 1 0 0 0,0-1 0 0 0,0 0 0 0 0,0 0-1 0 0,0 1 1 0 0,1-1 0 0 0,-1 1 0 0 0,0 0 0 0 0,1-1 0 0 0,-3 5 0 0 0,-35 51-743 0 0,-33 69-1 0 0,-31 46 274 0 0,49-102 52 0 0,-2-2 0 0 0,-92 84 0 0 0,-149 107-536 0 0,82-75 917 0 0,-456 433-159 0 0,45 46 153 0 0,532-553-381 0 0,-207 256 1173 0 0,161-176-2920 0 0,13 7-4509 0 0,67-86 282 0 0,32-55 396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4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3 8938 0 0,'-1'0'127'0'0,"0"-1"1"0"0,0 1-1 0 0,0-1 0 0 0,0 1 1 0 0,1 0-1 0 0,-1 0 0 0 0,0 0 1 0 0,0 0-1 0 0,0-1 1 0 0,0 1-1 0 0,0 0 0 0 0,0 0 1 0 0,0 1-1 0 0,0-1 0 0 0,1 0 1 0 0,-1 0-1 0 0,0 0 0 0 0,0 1 1 0 0,0-1-1 0 0,0 0 0 0 0,0 1 1 0 0,1-1-1 0 0,-1 0 1 0 0,0 1-1 0 0,0-1 0 0 0,1 1 1 0 0,-1 0-1 0 0,0-1 0 0 0,1 1 1 0 0,-1 0-1 0 0,0-1 0 0 0,1 1 1 0 0,-1 0-1 0 0,1-1 0 0 0,-1 1 1 0 0,1 0-1 0 0,0 0 1 0 0,-1 0-1 0 0,1 0 0 0 0,0-1 1 0 0,-1 2-1 0 0,3 45-972 0 0,0-14 1183 0 0,-4-11-329 0 0,-1 0 0 0 0,-2 0 1 0 0,0 0-1 0 0,-17 42 0 0 0,-44 82-82 0 0,52-117 90 0 0,-24 48 120 0 0,-3-2-1 0 0,-75 105 1 0 0,115-179-170 0 0,1 0-1 0 0,0-1 0 0 0,-1 1 1 0 0,1 0-1 0 0,-1 0 0 0 0,1 0 1 0 0,-1-1-1 0 0,1 1 1 0 0,-1 0-1 0 0,0 0 0 0 0,1-1 1 0 0,-1 1-1 0 0,0-1 0 0 0,1 1 1 0 0,-1-1-1 0 0,0 1 0 0 0,0-1 1 0 0,0 1-1 0 0,1-1 0 0 0,-1 1 1 0 0,0-1-1 0 0,0 0 0 0 0,0 0 1 0 0,0 1-1 0 0,0-1 0 0 0,0 0 1 0 0,0 0-1 0 0,0 0 1 0 0,0 0-1 0 0,1 0 0 0 0,-1 0 1 0 0,-1-1-1 0 0,0 0-106 0 0,1 0 0 0 0,0-1 1 0 0,0 0-1 0 0,1 1 0 0 0,-1-1 0 0 0,0 0 1 0 0,0 1-1 0 0,1-1 0 0 0,-1 0 0 0 0,1 0 1 0 0,0 1-1 0 0,-1-1 0 0 0,1 0 0 0 0,0-3 1 0 0,3-71-3460 0 0,1 59 3391 0 0,0 0 0 0 0,1 1-1 0 0,1-1 1 0 0,1 1 0 0 0,0 1 0 0 0,1-1 0 0 0,1 1 0 0 0,0 0 0 0 0,1 1 0 0 0,0 0-1 0 0,2 1 1 0 0,18-18 0 0 0,9-5 2337 0 0,2 2-1 0 0,80-52 0 0 0,-117 83-1941 0 0,1 0-1 0 0,-1 0 1 0 0,1 0-1 0 0,0 1 1 0 0,0 0 0 0 0,0 0-1 0 0,0 0 1 0 0,0 1-1 0 0,0-1 1 0 0,0 1-1 0 0,1 1 1 0 0,-1-1-1 0 0,0 1 1 0 0,8 0-1 0 0,-8 1-125 0 0,-1 0 0 0 0,1 0-1 0 0,-1 1 1 0 0,1 0 0 0 0,-1 0 0 0 0,0 0-1 0 0,0 1 1 0 0,0-1 0 0 0,0 1-1 0 0,0 0 1 0 0,0 0 0 0 0,-1 0 0 0 0,0 0-1 0 0,1 1 1 0 0,-1 0 0 0 0,3 4 0 0 0,95 137 88 0 0,-64-88-1715 0 0,75 87 1 0 0,-95-126 579 0 0,1 2-972 0 0,0 1 1 0 0,19 27 0 0 0,-29-33-1912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4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109 818 17548 0 0,'-44'-5'3774'0'0,"-21"2"-4061"0"0,74 0-63 0 0,0-1 0 0 0,-1-1-1 0 0,0 1 1 0 0,0-2 0 0 0,0 1-1 0 0,12-11 1 0 0,-5 4 164 0 0,179-126-897 0 0,278-150-1 0 0,-328 211-609 0 0,312-147-2847 0 0,-443 219 4689 0 0,-1 0 1 0 0,2 0 0 0 0,-1 2-1 0 0,0 0 1 0 0,25-3 0 0 0,-34 6-96 0 0,0 0 1 0 0,0 0-1 0 0,-1 0 1 0 0,1 0-1 0 0,0 1 1 0 0,0 0-1 0 0,-1 0 1 0 0,1 0-1 0 0,0 0 1 0 0,-1 1-1 0 0,1-1 1 0 0,-1 1-1 0 0,0 0 1 0 0,1 0-1 0 0,-1 0 1 0 0,0 0-1 0 0,0 1 1 0 0,0-1-1 0 0,-1 1 1 0 0,1 0-1 0 0,-1-1 1 0 0,1 1-1 0 0,-1 1 1 0 0,0-1-1 0 0,2 4 1 0 0,8 21 79 0 0,0 1 0 0 0,-2 0 0 0 0,-1 1 1 0 0,-2 0-1 0 0,6 51 0 0 0,0-8-74 0 0,123 543-857 0 0,-133-599 286 0 0,11 43-507 0 0,-14-58 769 0 0,1 1 0 0 0,0 0 0 0 0,0 0 0 0 0,0 0 0 0 0,1-1 0 0 0,-1 1 0 0 0,1-1 0 0 0,-1 1 0 0 0,1-1 1 0 0,0 1-1 0 0,0-1 0 0 0,0 0 0 0 0,0 0 0 0 0,0 0 0 0 0,5 3 0 0 0,0-3-2074 0 0,1-3-2214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4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32 199 15683 0 0,'0'-1'152'0'0,"-20"-38"5905"0"0,9 3-5068 0 0,11 33-1046 0 0,0 0 0 0 0,0 0 1 0 0,0 0-1 0 0,0 0 0 0 0,1-1 0 0 0,0 1 1 0 0,-1 0-1 0 0,1 0 0 0 0,0 1 0 0 0,0-1 1 0 0,0 0-1 0 0,1 0 0 0 0,-1 0 0 0 0,1 1 1 0 0,0-1-1 0 0,-1 1 0 0 0,1-1 0 0 0,0 1 0 0 0,0 0 1 0 0,1 0-1 0 0,-1-1 0 0 0,0 2 0 0 0,1-1 1 0 0,2-2-1 0 0,5-3-191 0 0,0 1 0 0 0,1 0 0 0 0,-1 0 0 0 0,1 1 0 0 0,0 0 0 0 0,0 1 0 0 0,1 0 0 0 0,-1 1 0 0 0,1 0 0 0 0,0 1 0 0 0,16-1 0 0 0,-19 2-63 0 0,0 1 0 0 0,0 1 0 0 0,-1 0 1 0 0,1 0-1 0 0,0 0 0 0 0,-1 1 0 0 0,0 1 0 0 0,1-1 0 0 0,-1 1 0 0 0,0 1 0 0 0,0-1 0 0 0,0 1 0 0 0,-1 1 0 0 0,1-1 0 0 0,-1 2 0 0 0,8 7 0 0 0,-2-2 201 0 0,-2 2-1 0 0,1-1 1 0 0,-2 1-1 0 0,0 1 0 0 0,0 0 1 0 0,-2 1-1 0 0,1-1 1 0 0,-2 2-1 0 0,0-1 1 0 0,-1 1-1 0 0,-1 0 1 0 0,0 0-1 0 0,-1 1 1 0 0,0-1-1 0 0,-2 1 1 0 0,0 0-1 0 0,-1 0 0 0 0,-1 0 1 0 0,0 0-1 0 0,-3 19 1 0 0,-8 28 474 0 0,-2 0 1 0 0,-3-1 0 0 0,-47 119-1 0 0,16-50-1528 0 0,13-40-4683 0 0,24-74 705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5:53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49 12891 0 0,'-1'-4'375'0'0,"0"0"1"0"0,0 0-1 0 0,-1 1 1 0 0,1-1-1 0 0,-1 1 1 0 0,0-1 0 0 0,0 1-1 0 0,0 0 1 0 0,-5-7-1 0 0,6 10-457 0 0,-1-1 0 0 0,1 1 0 0 0,-1-1 0 0 0,1 1-1 0 0,-1-1 1 0 0,1 1 0 0 0,-1 0 0 0 0,1 0 0 0 0,-1 0 0 0 0,0 0-1 0 0,1 0 1 0 0,-1 0 0 0 0,1 0 0 0 0,-1 0 0 0 0,1 1 0 0 0,-1-1-1 0 0,1 1 1 0 0,-1-1 0 0 0,1 1 0 0 0,-1-1 0 0 0,1 1 0 0 0,0 0 0 0 0,-1 0-1 0 0,1 0 1 0 0,0-1 0 0 0,0 1 0 0 0,-2 2 0 0 0,-4 2-98 0 0,-1-1 1 0 0,1 0-1 0 0,-1 0 1 0 0,0-1-1 0 0,0 0 0 0 0,0 0 1 0 0,0 0-1 0 0,-1-1 1 0 0,-13 1-1 0 0,13-3 353 0 0,1 0 1 0 0,0-1-1 0 0,0 0 0 0 0,0 0 1 0 0,0 0-1 0 0,0-1 0 0 0,0-1 1 0 0,0 1-1 0 0,1-1 0 0 0,-11-6 0 0 0,11 5-32 0 0,-1 0 0 0 0,0 1-1 0 0,-1-1 1 0 0,1 2-1 0 0,-1-1 1 0 0,1 1-1 0 0,-15-1 1 0 0,20 3-161 0 0,0 0 0 0 0,0 0 0 0 0,0 0 0 0 0,0 1 0 0 0,0-1 0 0 0,0 1 0 0 0,0 0 0 0 0,0 0 0 0 0,0 0 0 0 0,0 0 0 0 0,1 1 0 0 0,-1-1 0 0 0,0 1 0 0 0,1-1 0 0 0,-1 1 0 0 0,1 0 1 0 0,0 0-1 0 0,0 0 0 0 0,0 0 0 0 0,0 1 0 0 0,0-1 0 0 0,0 1 0 0 0,0-1 0 0 0,1 1 0 0 0,-3 3 0 0 0,-6 17-182 0 0,1 0 1 0 0,0 1-1 0 0,-7 37 1 0 0,12-43 210 0 0,0-1 0 0 0,-1 0 1 0 0,-1 0-1 0 0,0 0 0 0 0,-2 0 0 0 0,1-1 1 0 0,-2 0-1 0 0,-17 23 0 0 0,21-33 34 0 0,0-1 0 0 0,1 1-1 0 0,0 0 1 0 0,0 0 0 0 0,0 1 0 0 0,1-1 0 0 0,0 1 0 0 0,0-1-1 0 0,0 1 1 0 0,1 0 0 0 0,0 0 0 0 0,1 0 0 0 0,-1 1-1 0 0,1-1 1 0 0,1 0 0 0 0,-1 9 0 0 0,2-8-51 0 0,1 1 0 0 0,0-1-1 0 0,0 0 1 0 0,1 1 0 0 0,0-1 0 0 0,0-1 0 0 0,1 1 0 0 0,0 0-1 0 0,0-1 1 0 0,0 0 0 0 0,1 0 0 0 0,1 0 0 0 0,9 10 0 0 0,47 44 43 0 0,2-3 0 0 0,2-2 1 0 0,128 80-1 0 0,-91-83 1652 0 0,-102-53-1672 0 0,-1 0 0 0 0,0 0 1 0 0,1 0-1 0 0,-1 0 0 0 0,0 0 0 0 0,1-1 1 0 0,-1 1-1 0 0,0 0 0 0 0,1 0 0 0 0,-1-1 0 0 0,0 1 1 0 0,0 0-1 0 0,1 0 0 0 0,-1-1 0 0 0,0 1 1 0 0,0 0-1 0 0,0 0 0 0 0,1-1 0 0 0,-1 1 0 0 0,0 0 1 0 0,0-1-1 0 0,0 1 0 0 0,0 0 0 0 0,0-1 1 0 0,0 1-1 0 0,0 0 0 0 0,0-1 0 0 0,1 1 0 0 0,-1-1 1 0 0,0 1-1 0 0,0 0 0 0 0,-1-1 0 0 0,1 1 1 0 0,0 0-1 0 0,0-1 0 0 0,0 1 0 0 0,0 0 1 0 0,0-1-1 0 0,0 1 0 0 0,0-1-363 0 0,-1 0 0 0 0,1 0 0 0 0,0 1-1 0 0,0-1 1 0 0,0 0 0 0 0,-1 0 0 0 0,1 1 0 0 0,0-1 0 0 0,-1 0-1 0 0,1 1 1 0 0,-1-1 0 0 0,1 1 0 0 0,-1-1 0 0 0,1 0 0 0 0,-1 1 0 0 0,1-1-1 0 0,-1 1 1 0 0,1-1 0 0 0,-1 1 0 0 0,0-1 0 0 0,1 1 0 0 0,-1 0 0 0 0,0-1-1 0 0,1 1 1 0 0,-1 0 0 0 0,0 0 0 0 0,0-1 0 0 0,1 1 0 0 0,-1 0 0 0 0,0 0-1 0 0,-1 0 1 0 0,-8-1-5445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4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12683 0 0,'6'24'6320'0'0,"16"20"-6307"0"0,-3-8-185 0 0,15 52-1754 0 0,-3 1 0 0 0,-4 1 0 0 0,26 160-1 0 0,-44-178 459 0 0,-3 1-1 0 0,-5 107 0 0 0,-5-124 1370 0 0,-20 98 1 0 0,24-152 84 0 0,-1 4-32 0 0,0-1-1 0 0,0 0 1 0 0,0 1 0 0 0,-1-1 0 0 0,0 0-1 0 0,0 0 1 0 0,0 0 0 0 0,-1 0 0 0 0,0 0 0 0 0,-6 8-1 0 0,9-13 67 0 0,-1-1 0 0 0,1 1-1 0 0,-1 0 1 0 0,1 0 0 0 0,-1-1 0 0 0,1 1-1 0 0,0 0 1 0 0,-1 0 0 0 0,1-1 0 0 0,-1 1-1 0 0,1-1 1 0 0,0 1 0 0 0,-1 0-1 0 0,1-1 1 0 0,0 1 0 0 0,0-1 0 0 0,-1 1-1 0 0,1 0 1 0 0,0-1 0 0 0,0 1 0 0 0,0-1-1 0 0,-1 1 1 0 0,1-1 0 0 0,0 1-1 0 0,0-1 1 0 0,0 1 0 0 0,0-1 0 0 0,0 1-1 0 0,0-1 1 0 0,0 1 0 0 0,0-1-1 0 0,0 1 1 0 0,1-2 0 0 0,-4-20 328 0 0,4-59 662 0 0,3 0-1 0 0,21-113 1 0 0,-14 118 605 0 0,-10 65-1427 0 0,1 0 0 0 0,0 1 0 0 0,1-1 1 0 0,0 0-1 0 0,1 1 0 0 0,7-15 0 0 0,-8 19-139 0 0,0 1-1 0 0,1 0 1 0 0,0 0 0 0 0,0 0-1 0 0,0 1 1 0 0,1-1 0 0 0,0 1-1 0 0,-1 0 1 0 0,1 1 0 0 0,1-1-1 0 0,-1 1 1 0 0,11-5 0 0 0,61-26-476 0 0,90-25 1 0 0,1 10-5512 0 0,-124 36 2605 0 0,-2 2-161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4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46 564 12611 0 0,'-25'29'5601'0'0,"23"-26"-5503"0"0,1-1 0 0 0,0 0 0 0 0,0 1 0 0 0,0 0 0 0 0,0-1 0 0 0,0 1 0 0 0,1-1 0 0 0,-1 1 0 0 0,1 0 0 0 0,0-1 0 0 0,0 1 0 0 0,0 0 0 0 0,0 0 0 0 0,1 4 0 0 0,1-2-171 0 0,-1-1-1 0 0,1 1 1 0 0,0-1 0 0 0,1 1 0 0 0,-1-1-1 0 0,1 0 1 0 0,0 0 0 0 0,0 0-1 0 0,0 0 1 0 0,0-1 0 0 0,1 1-1 0 0,-1-1 1 0 0,1 0 0 0 0,0 0 0 0 0,7 4-1 0 0,2 1 59 0 0,1-1 1 0 0,1 0-1 0 0,-1-1 0 0 0,1-1 0 0 0,0 0 0 0 0,1-1 0 0 0,-1 0 1 0 0,1-1-1 0 0,-1-1 0 0 0,1-1 0 0 0,0 0 0 0 0,0-1 0 0 0,0 0 1 0 0,29-6-1 0 0,-22 2-73 0 0,1-1 1 0 0,-1-2 0 0 0,-1 0-1 0 0,1-1 1 0 0,-1-1 0 0 0,0-1-1 0 0,-1-1 1 0 0,-1-1-1 0 0,26-19 1 0 0,-32 19 85 0 0,0-1-1 0 0,-2 0 1 0 0,1 0 0 0 0,-2-2 0 0 0,0 1-1 0 0,0-1 1 0 0,-1-1 0 0 0,-1 0 0 0 0,-1 0-1 0 0,0-1 1 0 0,-2 0 0 0 0,0 0-1 0 0,0-1 1 0 0,-2 0 0 0 0,5-33 0 0 0,-6 30 98 0 0,-2 0 0 0 0,0 0 0 0 0,-1 0 1 0 0,-1 0-1 0 0,-1 1 0 0 0,-1-1 0 0 0,-1 0 1 0 0,-1 1-1 0 0,-1 0 0 0 0,0 0 0 0 0,-2 0 1 0 0,0 1-1 0 0,-16-29 0 0 0,21 45-63 0 0,1-1-1 0 0,0 0 1 0 0,-1 1 0 0 0,0 0-1 0 0,0-1 1 0 0,0 1 0 0 0,0 0-1 0 0,0 1 1 0 0,-1-1 0 0 0,1 0-1 0 0,-1 1 1 0 0,0 0 0 0 0,0 0-1 0 0,1 0 1 0 0,-1 0 0 0 0,-1 1-1 0 0,1 0 1 0 0,-6-2 0 0 0,3 3-55 0 0,1-1 0 0 0,0 1 0 0 0,-1 1 0 0 0,1-1 0 0 0,0 1 0 0 0,-1 0 0 0 0,1 1 0 0 0,0-1 1 0 0,0 1-1 0 0,0 1 0 0 0,-7 3 0 0 0,-9 6-187 0 0,1 0 0 0 0,0 2 1 0 0,1 1-1 0 0,1 0 0 0 0,-22 23 0 0 0,-79 93-2363 0 0,85-90 519 0 0,-1-1 0 0 0,-2-2 0 0 0,-73 56 1 0 0,111-93 1870 0 0,-1 0 1 0 0,1-1-1 0 0,-1 1 1 0 0,0-1-1 0 0,1 0 1 0 0,-1 1-1 0 0,0-1 1 0 0,1 0-1 0 0,-1 1 1 0 0,0-1-1 0 0,0 0 1 0 0,1 0-1 0 0,-1 1 1 0 0,0-1-1 0 0,0 0 1 0 0,1 0-1 0 0,-1 0 1 0 0,0 0-1 0 0,0 0 1 0 0,0 0-1 0 0,1 0 1 0 0,-3-1-1 0 0,-2-5-2681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4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15587 0 0,'-5'1'174'0'0,"1"1"-1"0"0,0 0 0 0 0,1 1 1 0 0,-1-1-1 0 0,0 1 1 0 0,0-1-1 0 0,1 1 0 0 0,0 0 1 0 0,0 1-1 0 0,-1-1 0 0 0,2 0 1 0 0,-1 1-1 0 0,0 0 0 0 0,1 0 1 0 0,0-1-1 0 0,0 1 1 0 0,-3 7-1 0 0,-2 8-457 0 0,1 1 0 0 0,-7 33 0 0 0,5-17 516 0 0,-47 212-479 0 0,21-86-1826 0 0,-8-2-4136 0 0,28-130 4751 0 0,7-29 438 0 0,3-21 692 0 0,3-10 737 0 0,2-1-1 0 0,1 0 0 0 0,2 1 1 0 0,1-1-1 0 0,1 1 0 0 0,1 0 0 0 0,2 1 1 0 0,1-1-1 0 0,1 2 0 0 0,2 0 1 0 0,1 0-1 0 0,31-46 0 0 0,-40 67-322 0 0,1 0-1 0 0,0 0 0 0 0,0 0 1 0 0,1 1-1 0 0,0 0 0 0 0,0 0 1 0 0,1 1-1 0 0,0 0 0 0 0,-1 0 1 0 0,1 1-1 0 0,1 0 1 0 0,-1 0-1 0 0,17-4 0 0 0,-19 7-86 0 0,0 0-1 0 0,1 0 1 0 0,-1 1-1 0 0,0 0 1 0 0,1 0-1 0 0,-1 0 1 0 0,1 1 0 0 0,-1 0-1 0 0,0 0 1 0 0,1 1-1 0 0,-1-1 1 0 0,0 1-1 0 0,0 1 1 0 0,0-1-1 0 0,0 1 1 0 0,-1 0-1 0 0,1 0 1 0 0,-1 1-1 0 0,0 0 1 0 0,7 5-1 0 0,6 9-9 0 0,-1 0 0 0 0,0 1 0 0 0,-1 1 0 0 0,-1 0 0 0 0,13 25 0 0 0,56 115-1013 0 0,-80-152 878 0 0,27 67-2019 0 0,-29-69 1501 0 0,0 0 0 0 0,0 1 0 0 0,-1-1 1 0 0,0 1-1 0 0,0 0 0 0 0,0-1 0 0 0,-1 1 1 0 0,0 0-1 0 0,-2 12 0 0 0,-2-7-2514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4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7042 0 0,'0'0'118'0'0,"0"0"1"0"0,1-1-1 0 0,-1 1 1 0 0,0 0-1 0 0,0 0 1 0 0,0-1-1 0 0,0 1 1 0 0,0 0-1 0 0,1 0 1 0 0,-1 0 0 0 0,0 0-1 0 0,0-1 1 0 0,0 1-1 0 0,1 0 1 0 0,-1 0-1 0 0,0 0 1 0 0,0 0-1 0 0,0 0 1 0 0,1 0 0 0 0,-1-1-1 0 0,0 1 1 0 0,0 0-1 0 0,1 0 1 0 0,-1 0-1 0 0,0 0 1 0 0,0 0-1 0 0,1 0 1 0 0,-1 0 0 0 0,0 0-1 0 0,0 0 1 0 0,1 0-1 0 0,-1 0 1 0 0,0 0-1 0 0,0 0 1 0 0,1 1-1 0 0,-1-1 1 0 0,0 0 0 0 0,0 0-1 0 0,1 0 1 0 0,11 10 920 0 0,8 19-1998 0 0,-19-26 1379 0 0,27 46-457 0 0,-3 1 0 0 0,-2 1 0 0 0,32 107 0 0 0,-37-100 84 0 0,2 0 1 0 0,3-2 0 0 0,32 57 0 0 0,-48-98 64 0 0,-5-11-2 0 0,-1 0 1 0 0,1 0-1 0 0,0 0 1 0 0,0-1-1 0 0,1 1 1 0 0,-1 0-1 0 0,1-1 0 0 0,-1 1 1 0 0,1-1-1 0 0,0 0 1 0 0,7 5-1 0 0,-7-11 101 0 0,1 0-1 0 0,-1-1 0 0 0,0 0 1 0 0,-1 0-1 0 0,1 0 1 0 0,-1 0-1 0 0,1 0 0 0 0,-1 0 1 0 0,-1-1-1 0 0,2-4 1 0 0,0 4-44 0 0,14-37-34 0 0,15-56 1 0 0,-19 55-601 0 0,34-78 1 0 0,-42 109 351 0 0,1 1 1 0 0,1 0 0 0 0,0 1-1 0 0,0 0 1 0 0,1 0-1 0 0,0 0 1 0 0,1 1 0 0 0,0 0-1 0 0,0 1 1 0 0,1 0-1 0 0,15-9 1 0 0,-21 14 142 0 0,1 0 0 0 0,0 1 0 0 0,0-1 0 0 0,0 1-1 0 0,0 0 1 0 0,0 0 0 0 0,1 1 0 0 0,-1 0 0 0 0,0 0 0 0 0,1 0 0 0 0,-1 0-1 0 0,1 1 1 0 0,-1 0 0 0 0,1 0 0 0 0,-1 1 0 0 0,1-1 0 0 0,-1 1 0 0 0,9 3-1 0 0,-7-1 8 0 0,0 0 0 0 0,0 1-1 0 0,-1 0 1 0 0,1 0-1 0 0,-1 0 1 0 0,0 1-1 0 0,-1 0 1 0 0,1 0-1 0 0,-1 1 1 0 0,0-1-1 0 0,0 1 1 0 0,4 7-1 0 0,4 9-59 0 0,0 0 1 0 0,-2 1-1 0 0,-1 0 0 0 0,-1 0 0 0 0,-1 1 1 0 0,-1 0-1 0 0,5 29 0 0 0,-7-21-747 0 0,-2 0-1 0 0,-1 1 1 0 0,-1-1-1 0 0,-5 39 1 0 0,-2-25-2012 0 0,-1 0 0 0 0,-19 58 0 0 0,11-56 19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4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55 495 17884 0 0,'-3'0'216'0'0,"0"1"0"0"0,-1 0 0 0 0,1 0 0 0 0,0 0 1 0 0,0 0-1 0 0,0 0 0 0 0,0 1 0 0 0,0 0 0 0 0,1-1 0 0 0,-1 1 1 0 0,0 0-1 0 0,1 0 0 0 0,-1 1 0 0 0,1-1 0 0 0,0 0 0 0 0,0 1 0 0 0,-3 4 1 0 0,4-4-270 0 0,0-1 0 0 0,1 1 0 0 0,-1 0 0 0 0,1 0 1 0 0,0 0-1 0 0,0 0 0 0 0,0 0 0 0 0,1 0 1 0 0,-1 0-1 0 0,1 0 0 0 0,-1 0 0 0 0,1 0 1 0 0,0 0-1 0 0,0 0 0 0 0,0-1 0 0 0,1 1 0 0 0,-1 0 1 0 0,0-1-1 0 0,4 5 0 0 0,3 5-111 0 0,1-1-1 0 0,0 0 1 0 0,1 0-1 0 0,0-1 1 0 0,0-1-1 0 0,1 1 1 0 0,1-2-1 0 0,-1 1 1 0 0,1-2 0 0 0,1 0-1 0 0,-1 0 1 0 0,1-1-1 0 0,0 0 1 0 0,1-2-1 0 0,-1 1 1 0 0,1-2-1 0 0,0 1 1 0 0,22 1 0 0 0,-9-2-43 0 0,1-1 0 0 0,1-1 0 0 0,-1-1 0 0 0,0-2 0 0 0,0 0 0 0 0,-1-2 0 0 0,1-2 1 0 0,41-12-1 0 0,-49 11 232 0 0,1-2 0 0 0,-1 0 1 0 0,-1-1-1 0 0,0 0 0 0 0,0-2 0 0 0,-1-1 1 0 0,-1 0-1 0 0,23-21 0 0 0,-18 10 166 0 0,-1-1 0 0 0,-1 0 0 0 0,0-2-1 0 0,30-56 1 0 0,-43 68-92 0 0,1 0-1 0 0,-2-1 0 0 0,0 1 1 0 0,-1-1-1 0 0,0 0 0 0 0,-1-1 1 0 0,-1 1-1 0 0,-1-1 0 0 0,0 0 1 0 0,-1-27-1 0 0,-2 35-44 0 0,0 0 0 0 0,0 1 0 0 0,-1-1-1 0 0,0 0 1 0 0,-1 0 0 0 0,1 1 0 0 0,-2-1 0 0 0,1 1 0 0 0,-1 0 0 0 0,-1 0 0 0 0,1 0 0 0 0,-1 1-1 0 0,-1 0 1 0 0,1-1 0 0 0,-1 2 0 0 0,0-1 0 0 0,-1 1 0 0 0,1 0 0 0 0,-2 0 0 0 0,1 1 0 0 0,-11-7-1 0 0,9 7-17 0 0,0 1 0 0 0,0 0-1 0 0,0 0 1 0 0,-1 1-1 0 0,0 0 1 0 0,1 0-1 0 0,-1 1 1 0 0,0 1-1 0 0,0 0 1 0 0,0 0 0 0 0,0 1-1 0 0,-13 1 1 0 0,8 1-38 0 0,1 0-1 0 0,-1 1 1 0 0,1 1 0 0 0,0 1 0 0 0,0 0 0 0 0,0 1 0 0 0,-20 11 0 0 0,3 2-122 0 0,1 2 1 0 0,1 2 0 0 0,1 0-1 0 0,1 2 1 0 0,-45 51 0 0 0,-45 76-2612 0 0,101-127 848 0 0,2 0 0 0 0,-16 37-1 0 0,25-46 4 0 0,5-16 1809 0 0,0 0 0 0 0,1-1-1 0 0,-1 1 1 0 0,0 0 0 0 0,0 0-1 0 0,0 0 1 0 0,0 0-1 0 0,0 0 1 0 0,1-1 0 0 0,-1 1-1 0 0,0 0 1 0 0,0 0 0 0 0,0 0-1 0 0,0 0 1 0 0,1 0 0 0 0,-1 0-1 0 0,0 0 1 0 0,0 0 0 0 0,0 0-1 0 0,0 0 1 0 0,1 0-1 0 0,-1-1 1 0 0,0 1 0 0 0,0 0-1 0 0,0 0 1 0 0,1 0 0 0 0,-1 1-1 0 0,0-1 1 0 0,0 0 0 0 0,0 0-1 0 0,1 0 1 0 0,-1 0 0 0 0,0 0-1 0 0,0 0 1 0 0,0 0-1 0 0,1 0 1 0 0,-1 0 0 0 0,0 0-1 0 0,0 0 1 0 0,0 0 0 0 0,0 1-1 0 0,1-1 1 0 0,-1 0 0 0 0,0 0-1 0 0,0 0 1 0 0,0 0 0 0 0,0 1-1 0 0,0-1 1 0 0,0 0-1 0 0,0 0 1 0 0,1 0 0 0 0,-1 0-1 0 0,0 1 1 0 0,0-1 0 0 0,0 0-1 0 0,0 0 1 0 0,0 0 0 0 0,0 1-1 0 0,0-1 1 0 0,0 0 0 0 0,0 0-1 0 0,0 0 1 0 0,0 1-1 0 0,0-1 1 0 0,0 0 0 0 0,0 0-1 0 0,0 1 1 0 0,8-7-3399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4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48 331 17268 0 0,'-17'-8'2277'0'0,"14"7"-2242"0"0,0-1 0 0 0,0 1 0 0 0,-1-1-1 0 0,1 0 1 0 0,0 0 0 0 0,0 0-1 0 0,1 0 1 0 0,-5-3 0 0 0,10 2-191 0 0,0 1 1 0 0,0 0-1 0 0,0 0 1 0 0,0 0-1 0 0,1 0 1 0 0,-1 1-1 0 0,0-1 1 0 0,7-1-1 0 0,-8 2 49 0 0,351-175-3093 0 0,-309 153 3226 0 0,-4-2 31 0 0,37-18 463 0 0,-71 40-394 0 0,0 0 0 0 0,0 1-1 0 0,0 0 1 0 0,0 0-1 0 0,0 1 1 0 0,1 0-1 0 0,-1 0 1 0 0,0 0 0 0 0,1 1-1 0 0,9 0 1 0 0,-12 1-112 0 0,-1 0 1 0 0,0 0 0 0 0,1 1 0 0 0,-1-1 0 0 0,0 1-1 0 0,0 0 1 0 0,0 0 0 0 0,0 0 0 0 0,0 1 0 0 0,0-1-1 0 0,-1 0 1 0 0,1 1 0 0 0,-1 0 0 0 0,0 0 0 0 0,0 0-1 0 0,0 0 1 0 0,0 0 0 0 0,0 0 0 0 0,0 0-1 0 0,-1 0 1 0 0,0 1 0 0 0,2 3 0 0 0,2 8-77 0 0,-1 0 1 0 0,0 0 0 0 0,3 28-1 0 0,-3 11-480 0 0,-2 1 0 0 0,-3-1 0 0 0,-1 0 0 0 0,-4 0-1 0 0,-1 0 1 0 0,-27 94 0 0 0,16-87 203 0 0,-3-1 0 0 0,-3-1-1 0 0,-2-2 1 0 0,-2 0 0 0 0,-56 81 0 0 0,69-117 691 0 0,-2-1 1 0 0,0 0 0 0 0,-1-2-1 0 0,-1 0 1 0 0,-1-1 0 0 0,-33 23-1 0 0,43-36 858 0 0,7-8-489 0 0,12-21-315 0 0,24-29-696 0 0,-12 25 239 0 0,41-55-237 0 0,99-104 0 0 0,-139 166 366 0 0,0 1-1 0 0,2 0 1 0 0,1 2-1 0 0,0 1 1 0 0,2 1-1 0 0,0 1 1 0 0,0 1-1 0 0,2 1 1 0 0,32-10-1 0 0,-50 21-90 0 0,0 0-1 0 0,0 1 1 0 0,0 1 0 0 0,0 0-1 0 0,0 0 1 0 0,0 1-1 0 0,0 0 1 0 0,1 1-1 0 0,-1 1 1 0 0,0-1-1 0 0,-1 2 1 0 0,1 0-1 0 0,0 0 1 0 0,-1 1-1 0 0,1 0 1 0 0,-1 0-1 0 0,0 1 1 0 0,-1 1-1 0 0,1 0 1 0 0,-1 0-1 0 0,0 1 1 0 0,0 0 0 0 0,-1 0-1 0 0,0 1 1 0 0,8 11-1 0 0,-4-5-595 0 0,-1 0 0 0 0,-1 0 0 0 0,-1 1-1 0 0,0 0 1 0 0,-1 1 0 0 0,12 29 0 0 0,-15-30-344 0 0,-1 0 1 0 0,0 1 0 0 0,-1-1-1 0 0,0 1 1 0 0,-2 0 0 0 0,0 0-1 0 0,-1 24 1 0 0,-3-11-2870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4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9066 0 0,'1'-9'847'0'0,"1"1"0"0"0,0 0 0 0 0,1 0 1 0 0,0 1-1 0 0,0-1 0 0 0,1 0 0 0 0,8-12 0 0 0,-5 10-479 0 0,1 1 0 0 0,-1 0 0 0 0,2 0 0 0 0,16-14 0 0 0,5 2-916 0 0,1 0 0 0 0,54-25 0 0 0,-32 18 1137 0 0,-38 20-609 0 0,128-66-105 0 0,-124 65 54 0 0,1 1 0 0 0,0 1 1 0 0,0 1-1 0 0,1 1 0 0 0,30-4 0 0 0,-48 9 47 0 0,0 0 0 0 0,0 0 1 0 0,0 0-1 0 0,-1 0 0 0 0,1 1 0 0 0,0-1 0 0 0,0 1 1 0 0,-1-1-1 0 0,1 1 0 0 0,-1 0 0 0 0,1 0 0 0 0,0 0 1 0 0,-1 0-1 0 0,0 1 0 0 0,1-1 0 0 0,-1 1 0 0 0,0-1 1 0 0,1 1-1 0 0,1 3 0 0 0,0-1 13 0 0,-1 0 0 0 0,0 1 1 0 0,0-1-1 0 0,0 1 0 0 0,-1 0 1 0 0,0 0-1 0 0,0 0 0 0 0,0 0 1 0 0,2 8-1 0 0,0 10-8 0 0,0 1 0 0 0,-2-1-1 0 0,-1 39 1 0 0,-1-52-30 0 0,-14 226-2074 0 0,-27-3-6527 0 0,28-180 4082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4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28 316 14547 0 0,'-2'2'310'0'0,"0"-1"0"0"0,0 1 0 0 0,0 0 0 0 0,1 0 0 0 0,-1 0 0 0 0,1-1 0 0 0,-1 1-1 0 0,1 1 1 0 0,0-1 0 0 0,0 0 0 0 0,-1 0 0 0 0,2 0 0 0 0,-2 5 0 0 0,-5 38 436 0 0,16 46-1725 0 0,-8-83 1241 0 0,1 6-430 0 0,1-1 1 0 0,0 0-1 0 0,0 0 1 0 0,1 0-1 0 0,1-1 1 0 0,0 1-1 0 0,1-1 1 0 0,0 0-1 0 0,14 18 1 0 0,-15-23 72 0 0,1-1 0 0 0,0 0 0 0 0,0 0 1 0 0,1-1-1 0 0,0 1 0 0 0,-1-2 0 0 0,2 1 1 0 0,-1-1-1 0 0,0 0 0 0 0,1 0 0 0 0,0-1 0 0 0,0 0 1 0 0,0-1-1 0 0,0 1 0 0 0,0-2 0 0 0,15 2 1 0 0,-4-1 125 0 0,-1-1 0 0 0,1-2 0 0 0,0 0 0 0 0,0 0 0 0 0,-1-2 0 0 0,1 0 0 0 0,-1-2 0 0 0,1 0 0 0 0,-2-1 0 0 0,1 0 0 0 0,-1-1 0 0 0,26-15 0 0 0,-24 10 233 0 0,0 0 0 0 0,-1-2 0 0 0,0 0 0 0 0,-1 0-1 0 0,-1-2 1 0 0,0 0 0 0 0,-1-1 0 0 0,-1 0 0 0 0,0-2 0 0 0,11-20 0 0 0,-15 21-119 0 0,-1 1 0 0 0,-1-2-1 0 0,-1 1 1 0 0,0-1 0 0 0,-2 0 0 0 0,0 0 0 0 0,-1-1 0 0 0,2-38 0 0 0,-5 45-150 0 0,-1 0-1 0 0,-1 0 1 0 0,0 0 0 0 0,-1 0-1 0 0,0 0 1 0 0,-1 0 0 0 0,-1 0-1 0 0,0 1 1 0 0,0-1 0 0 0,-2 1-1 0 0,1 0 1 0 0,-1 1 0 0 0,-1-1-1 0 0,-12-15 1 0 0,15 23-10 0 0,-1-1 0 0 0,0 0 0 0 0,0 1 0 0 0,0 0 0 0 0,-1 0 0 0 0,0 0 0 0 0,1 1 0 0 0,-1 0 0 0 0,0 0 0 0 0,-1 1 0 0 0,1-1 0 0 0,0 1 0 0 0,-1 1 0 0 0,1-1 0 0 0,-1 1 0 0 0,1 0 0 0 0,-1 1 0 0 0,0-1 0 0 0,1 1 0 0 0,-1 1 0 0 0,0-1 0 0 0,1 1 0 0 0,-1 0 0 0 0,0 1 0 0 0,-6 2 1 0 0,-8 2-81 0 0,1 1 0 0 0,0 0 0 0 0,0 2 0 0 0,1 1 0 0 0,0 0 0 0 0,-27 20 0 0 0,16-6-259 0 0,0 1-1 0 0,2 1 0 0 0,1 2 0 0 0,1 1 0 0 0,-24 34 0 0 0,28-31-2702 0 0,1 1 0 0 0,-27 56 1 0 0,42-74 382 0 0,2-5-2450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4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15 202 17012 0 0,'-1'0'102'0'0,"1"0"1"0"0,-1 0-1 0 0,0 1 1 0 0,0-1-1 0 0,1 0 1 0 0,-1 0 0 0 0,0 1-1 0 0,1-1 1 0 0,-1 1-1 0 0,0-1 1 0 0,1 1-1 0 0,-1-1 1 0 0,1 1 0 0 0,-1-1-1 0 0,1 1 1 0 0,-1-1-1 0 0,1 1 1 0 0,-1 0-1 0 0,1-1 1 0 0,-1 1 0 0 0,1 0-1 0 0,0-1 1 0 0,-1 1-1 0 0,1 0 1 0 0,0 0-1 0 0,0-1 1 0 0,0 1 0 0 0,-1 0-1 0 0,1 0 1 0 0,0-1-1 0 0,0 1 1 0 0,0 0-1 0 0,0 0 1 0 0,0 0-1 0 0,1-1 1 0 0,-1 1 0 0 0,0 1-1 0 0,6 37-1092 0 0,-4-28 1275 0 0,15 117-76 0 0,51 258-3757 0 0,-58-347 2936 0 0,1-1-1 0 0,3-1 0 0 0,0 0 1 0 0,3-1-1 0 0,1 0 0 0 0,2-2 1 0 0,39 54-1 0 0,-55-82 674 0 0,0-1 1 0 0,1 0-1 0 0,0 0 0 0 0,0 0 0 0 0,0-1 1 0 0,0 1-1 0 0,1-1 0 0 0,0-1 1 0 0,0 1-1 0 0,0-1 0 0 0,0 0 1 0 0,0 0-1 0 0,0-1 0 0 0,1 1 1 0 0,7 0-1 0 0,-9-2 147 0 0,0-1-1 0 0,0 0 1 0 0,1-1 0 0 0,-1 1-1 0 0,0-1 1 0 0,0 0-1 0 0,1 0 1 0 0,-1 0 0 0 0,0-1-1 0 0,0 0 1 0 0,0 0-1 0 0,-1 0 1 0 0,1-1 0 0 0,0 1-1 0 0,-1-1 1 0 0,0 0 0 0 0,1-1-1 0 0,-1 1 1 0 0,-1-1-1 0 0,5-4 1 0 0,8-10 9 0 0,0-1 0 0 0,-2-1 0 0 0,0-1 0 0 0,-1 0 0 0 0,-2 0 0 0 0,0-1 0 0 0,-1-1 1 0 0,-1 1-1 0 0,-1-2 0 0 0,-1 1 0 0 0,-1-1 0 0 0,-1 0 0 0 0,2-40 0 0 0,-1-28-818 0 0,-5 0 1 0 0,-13-116-1 0 0,8 148-151 0 0,0 14-118 0 0,-3-113-1415 0 0,7 140 1474 0 0,1 0-1 0 0,1 0 0 0 0,0 0 0 0 0,2 1 0 0 0,0 0 0 0 0,8-21 1 0 0,-12 45-4275 0 0,-3 3 1227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4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16388 0 0,'0'-1'183'0'0,"1"-1"0"0"0,-1 1 1 0 0,0 0-1 0 0,1 0 0 0 0,0 0 1 0 0,-1 0-1 0 0,1 0 0 0 0,0 0 1 0 0,-1 0-1 0 0,1 0 0 0 0,0 0 1 0 0,0 0-1 0 0,0 1 0 0 0,0-1 1 0 0,0 0-1 0 0,0 0 0 0 0,0 1 1 0 0,0-1-1 0 0,0 1 0 0 0,0-1 1 0 0,0 1-1 0 0,0-1 0 0 0,0 1 1 0 0,1 0-1 0 0,1-1 0 0 0,39-7-1370 0 0,-32 6 1558 0 0,62-10-981 0 0,139-7 0 0 0,-181 18 200 0 0,0 2 0 0 0,0 1 0 0 0,-1 1 0 0 0,1 2 0 0 0,-1 1 0 0 0,0 1 0 0 0,42 16 0 0 0,-58-17 340 0 0,-1 0 1 0 0,1 1-1 0 0,-1 0 0 0 0,0 0 1 0 0,-1 2-1 0 0,0-1 0 0 0,0 1 1 0 0,-1 1-1 0 0,0 0 0 0 0,0 0 1 0 0,-1 1-1 0 0,-1 1 0 0 0,0-1 1 0 0,0 1-1 0 0,-1 0 0 0 0,-1 1 1 0 0,0 0-1 0 0,-1 0 0 0 0,0 0 1 0 0,-1 0-1 0 0,0 1 0 0 0,-1 0 1 0 0,-1 0-1 0 0,0 0 1 0 0,-1 0-1 0 0,-1 0 0 0 0,0 0 1 0 0,-1 0-1 0 0,0 0 0 0 0,-1 0 1 0 0,0 0-1 0 0,-2 0 0 0 0,-4 14 1 0 0,-93 252 111 0 0,63-189-23 0 0,5 2 0 0 0,-36 164-1 0 0,66-241 0 0 0,0 0-1 0 0,2 0 0 0 0,0 1 0 0 0,1-1 1 0 0,0 0-1 0 0,5 27 0 0 0,-5-39 62 0 0,1 0 0 0 0,0 0 1 0 0,1 0-1 0 0,-1 0 0 0 0,1 0 0 0 0,-1-1 0 0 0,1 1 0 0 0,0 0 1 0 0,0-1-1 0 0,1 0 0 0 0,-1 1 0 0 0,1-1 0 0 0,0 0 0 0 0,-1 0 1 0 0,1-1-1 0 0,1 1 0 0 0,-1-1 0 0 0,0 1 0 0 0,1-1 0 0 0,-1 0 0 0 0,1 0 1 0 0,-1 0-1 0 0,1-1 0 0 0,0 1 0 0 0,0-1 0 0 0,0 0 0 0 0,0 0 1 0 0,0-1-1 0 0,0 1 0 0 0,0-1 0 0 0,5 1 0 0 0,41-2 281 0 0,0-1 0 0 0,-1-3 0 0 0,0-1-1 0 0,0-3 1 0 0,85-27 0 0 0,-56 9-376 0 0,-2-4 0 0 0,125-69 0 0 0,-154 73-818 0 0,0-3 1 0 0,63-53-1 0 0,-85 60-556 0 0,-1 0 1 0 0,-1-1-1 0 0,-1-2 1 0 0,-1 0-1 0 0,24-41 1 0 0,-20 24-4330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0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1 560 0 0,'-4'3'3569'0'0,"1"0"-1881"0"0,0 2-1080 0 0,0 0-536 0 0,1-2-104 0 0,1 0-120 0 0,-1 1-144 0 0,2-1-136 0 0,-2 2-144 0 0,1-1 0 0 0,-1 1-248 0 0,0 2-368 0 0,1 1-393 0 0,1 2 761 0 0,-2-1 824 0 0,1 6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5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7850 0 0,'-2'1'336'0'0,"1"-1"0"0"0,-1 2 0 0 0,0-1 0 0 0,1 0 0 0 0,-1 0 0 0 0,1 1 1 0 0,-1-1-1 0 0,1 0 0 0 0,-1 1 0 0 0,1 0 0 0 0,0-1 0 0 0,0 1 0 0 0,0 0 0 0 0,0-1 0 0 0,0 1 1 0 0,0 0-1 0 0,1 0 0 0 0,-1 0 0 0 0,0 3 0 0 0,0-1-200 0 0,1 1 0 0 0,-1 0 0 0 0,1 0-1 0 0,0 0 1 0 0,1-1 0 0 0,-1 1 0 0 0,3 9 0 0 0,2 4-356 0 0,1 0 0 0 0,1-1 0 0 0,11 19-1 0 0,-18-34 336 0 0,27 45-1098 0 0,64 86 1 0 0,-62-95-1000 0 0,-1 1 1 0 0,-3 1-1 0 0,23 49 0 0 0,-45-85 1981 0 0,-1 0-1 0 0,0 1 0 0 0,-1-1 1 0 0,1 1-1 0 0,-1 0 1 0 0,0-1-1 0 0,0 1 1 0 0,0 0-1 0 0,-1 0 1 0 0,0 0-1 0 0,0-1 0 0 0,0 1 1 0 0,0 0-1 0 0,-1 0 1 0 0,0 0-1 0 0,0-1 1 0 0,-3 9-1 0 0,2-8 244 0 0,-1-1 1 0 0,0 0-1 0 0,0 1 0 0 0,-1-1 0 0 0,0-1 0 0 0,1 1 1 0 0,-1 0-1 0 0,0-1 0 0 0,-1 0 0 0 0,1 0 0 0 0,0 0 1 0 0,-1 0-1 0 0,0-1 0 0 0,0 0 0 0 0,-10 3 1 0 0,-1 0-104 0 0,-1 0 0 0 0,-1-2 0 0 0,1 0-1 0 0,-35 1 1 0 0,36-4-291 0 0,1 1-1 0 0,-1 1 0 0 0,0 1 0 0 0,0 0 0 0 0,1 0 1 0 0,-26 11-1 0 0,-64 42 2866 0 0,-17 8 1969 0 0,102-59-3384 0 0,26-17-546 0 0,28-17-494 0 0,24-4-246 0 0,99-40 1 0 0,-130 62-9 0 0,0 2 0 0 0,1 1-1 0 0,0 2 1 0 0,0 0 0 0 0,1 2 0 0 0,38-1 0 0 0,-65 5-4 0 0,0 0-1 0 0,0 0 0 0 0,0 0 1 0 0,0 0-1 0 0,0 0 1 0 0,0 1-1 0 0,0-1 0 0 0,0 1 1 0 0,-1-1-1 0 0,1 1 1 0 0,0 0-1 0 0,0-1 0 0 0,0 1 1 0 0,-1 0-1 0 0,1 0 1 0 0,-1 0-1 0 0,1 1 1 0 0,-1-1-1 0 0,1 0 0 0 0,-1 1 1 0 0,1-1-1 0 0,-1 0 1 0 0,1 3-1 0 0,0-1-5 0 0,-1 0 0 0 0,0 0 0 0 0,0 0 0 0 0,0 1 0 0 0,0-1 0 0 0,-1 0 0 0 0,1 1 0 0 0,-1-1 0 0 0,0 0 0 0 0,0 1-1 0 0,0-1 1 0 0,-1 5 0 0 0,-3 12-36 0 0,-1-1 0 0 0,-1 0-1 0 0,-13 32 1 0 0,14-40 32 0 0,-54 107-59 0 0,42-88 91 0 0,1 1-1 0 0,2 0 1 0 0,-13 41 0 0 0,26-70-15 0 0,0 0 0 0 0,0 0 1 0 0,0 1-1 0 0,1-1 1 0 0,-1 1-1 0 0,1-1 0 0 0,0 0 1 0 0,0 1-1 0 0,0-1 1 0 0,0 1-1 0 0,0-1 0 0 0,0 0 1 0 0,1 1-1 0 0,-1-1 1 0 0,1 0-1 0 0,0 1 0 0 0,-1-1 1 0 0,1 0-1 0 0,0 0 1 0 0,0 1-1 0 0,2 1 0 0 0,-1-2 10 0 0,0-1 0 0 0,0 1 0 0 0,0-1 0 0 0,0 0-1 0 0,0 0 1 0 0,0 0 0 0 0,0 0 0 0 0,0 0 0 0 0,1 0-1 0 0,-1-1 1 0 0,0 1 0 0 0,0-1 0 0 0,1 1 0 0 0,-1-1-1 0 0,0 0 1 0 0,1 0 0 0 0,3 0 0 0 0,8-2 55 0 0,0 0 0 0 0,0-1 0 0 0,-1 0 0 0 0,1-1 0 0 0,23-10 0 0 0,-1-2-14 0 0,104-49 261 0 0,-126 57-236 0 0,0 0 1 0 0,0-2-1 0 0,-1 1 1 0 0,0-1-1 0 0,-1-1 0 0 0,0 0 1 0 0,12-15-1 0 0,-23 24-65 0 0,1 0-1 0 0,0 0 1 0 0,-1 0-1 0 0,1 0 1 0 0,-1-1-1 0 0,0 1 1 0 0,0 0-1 0 0,0-1 1 0 0,0 1-1 0 0,0-1 1 0 0,-1 1-1 0 0,1-1 1 0 0,-1 1-1 0 0,1-1 1 0 0,-1 0-1 0 0,0 1 1 0 0,0-1-1 0 0,0 1 1 0 0,0-1-1 0 0,-1 0 1 0 0,1 1-1 0 0,-2-5 1 0 0,0 3-47 0 0,0 0 0 0 0,-1 0 0 0 0,1 0 0 0 0,-1 1 1 0 0,0-1-1 0 0,0 1 0 0 0,0 0 0 0 0,0 0 0 0 0,-1 0 0 0 0,1 0 1 0 0,-1 1-1 0 0,-5-4 0 0 0,-7-2-120 0 0,0 0 0 0 0,-1 1 0 0 0,1 0 0 0 0,-2 2-1 0 0,-26-6 1 0 0,-122-6 118 0 0,40 7 109 0 0,124 10-57 0 0,0 0 0 0 0,0-1-1 0 0,-1 1 1 0 0,1 0 0 0 0,0 0 0 0 0,0-1-1 0 0,0 1 1 0 0,0-1 0 0 0,1 0 0 0 0,-1 1-1 0 0,0-1 1 0 0,0 0 0 0 0,0 0 0 0 0,0 0-1 0 0,1-1 1 0 0,-1 1 0 0 0,1 0 0 0 0,-1-1-1 0 0,1 1 1 0 0,-1-1 0 0 0,1 1 0 0 0,0-1-1 0 0,-3-3 1 0 0,4 3-20 0 0,0 0-1 0 0,0-1 1 0 0,0 1 0 0 0,0 0-1 0 0,0-1 1 0 0,0 1-1 0 0,1 0 1 0 0,-1 0 0 0 0,1-1-1 0 0,-1 1 1 0 0,1 0-1 0 0,0 0 1 0 0,0 0 0 0 0,0 0-1 0 0,0 0 1 0 0,0 0 0 0 0,3-3-1 0 0,7-9-69 0 0,0 1 1 0 0,1 0-1 0 0,1 1 0 0 0,17-13 0 0 0,27-19-61 0 0,3 3-1 0 0,102-52 0 0 0,140-47 277 0 0,-290 134-83 0 0,0 1 1 0 0,-1 1-1 0 0,2 0 1 0 0,-1 0-1 0 0,0 1 1 0 0,1 1-1 0 0,16-1 1 0 0,-26 3-64 0 0,1 0 1 0 0,0 0 0 0 0,0 1-1 0 0,0 0 1 0 0,-1 0-1 0 0,1 0 1 0 0,-1 0-1 0 0,1 1 1 0 0,-1-1-1 0 0,1 1 1 0 0,-1 0-1 0 0,0 0 1 0 0,0 0 0 0 0,0 0-1 0 0,0 1 1 0 0,0-1-1 0 0,0 1 1 0 0,0 0-1 0 0,-1 0 1 0 0,0 0-1 0 0,1 0 1 0 0,-1 0 0 0 0,0 0-1 0 0,-1 1 1 0 0,1-1-1 0 0,0 0 1 0 0,-1 1-1 0 0,1 5 1 0 0,4 9-5 0 0,-2 1 0 0 0,0 0-1 0 0,-1 0 1 0 0,-1 0 0 0 0,0 0 0 0 0,-2 0 0 0 0,0 0 0 0 0,-2 0 0 0 0,-5 32 0 0 0,-8 20 33 0 0,-29 83 1 0 0,23-85-49 0 0,19-62 8 0 0,-10 32 23 0 0,0-1-1 0 0,-19 39 1 0 0,29-91-7068 0 0,3-26 2212 0 0,6 1 700 0 0,-1 15 634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5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7882 0 0,'1'-1'329'0'0,"-1"1"-1"0"0,1 0 1 0 0,-1-1 0 0 0,1 1 0 0 0,-1 0 0 0 0,1 0 0 0 0,0-1 0 0 0,-1 1-1 0 0,1 0 1 0 0,-1 0 0 0 0,1 0 0 0 0,0 0 0 0 0,-1 0 0 0 0,1 0 0 0 0,-1 0-1 0 0,1 0 1 0 0,0 0 0 0 0,-1 0 0 0 0,1 0 0 0 0,0 0 0 0 0,-1 0 0 0 0,1 0-1 0 0,-1 1 1 0 0,1-1 0 0 0,0 0 0 0 0,-1 1 0 0 0,1-1 0 0 0,0 1 0 0 0,21 16 1108 0 0,12 26-2407 0 0,-20-16 916 0 0,-2 1-1 0 0,-1 0 1 0 0,-1 1-1 0 0,-2 0 1 0 0,8 45-1 0 0,9 156 308 0 0,-14-105 186 0 0,-5-69-734 0 0,5 52 380 0 0,-8-36-8079 0 0,-4-62 1238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5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66 205 14155 0 0,'-18'-1'2910'0'0,"14"0"-2718"0"0,-1 1-1 0 0,1 0 1 0 0,-1 0 0 0 0,0 0 0 0 0,1 0-1 0 0,-1 1 1 0 0,1-1 0 0 0,-7 3 0 0 0,11 0-198 0 0,10-1-70 0 0,11-1-49 0 0,5-9 123 0 0,-1 0 1 0 0,1-1-1 0 0,-1-2 0 0 0,-1 0 0 0 0,45-29 1 0 0,-8 5 27 0 0,-5 2-3 0 0,-35 20 47 0 0,1 0-1 0 0,0 2 0 0 0,25-9 0 0 0,-47 20-60 0 0,0 1-1 0 0,0 0 1 0 0,1-1 0 0 0,-1 1-1 0 0,0 0 1 0 0,0-1 0 0 0,0 1 0 0 0,0 0-1 0 0,0 0 1 0 0,0-1 0 0 0,0 1-1 0 0,0 0 1 0 0,0 0 0 0 0,0-1-1 0 0,0 1 1 0 0,0 0 0 0 0,0-1-1 0 0,-1 1 1 0 0,1 0 0 0 0,0-1-1 0 0,0 1 1 0 0,-1 0 0 0 0,1-1-1 0 0,-1 1 1 0 0,1 0 0 0 0,-1 0-1 0 0,-11 25-21 0 0,-73 108-328 0 0,53-88 226 0 0,-44 87-1 0 0,55-89-8 0 0,-60 139-488 0 0,69-151 633 0 0,1 0 1 0 0,2 0 0 0 0,-9 64 0 0 0,18-93 14 0 0,-1 0 0 0 0,1 0 0 0 0,0 1 0 0 0,0-1 0 0 0,0 0 0 0 0,0 0 0 0 0,0 1 0 0 0,1-1 1 0 0,0 0-1 0 0,0 0 0 0 0,0 0 0 0 0,0 0 0 0 0,0 0 0 0 0,0 0 0 0 0,1 0 0 0 0,-1 0 0 0 0,1 0 0 0 0,0 0 0 0 0,0-1 0 0 0,0 1 0 0 0,0-1 1 0 0,0 0-1 0 0,1 1 0 0 0,-1-1 0 0 0,1 0 0 0 0,0 0 0 0 0,-1-1 0 0 0,1 1 0 0 0,0 0 0 0 0,0-1 0 0 0,0 0 0 0 0,0 0 0 0 0,0 0 1 0 0,0 0-1 0 0,0 0 0 0 0,1 0 0 0 0,5-1 0 0 0,13 2 44 0 0,0-1 0 0 0,0-1 0 0 0,0-1 0 0 0,36-7 0 0 0,-25 4-147 0 0,7 0-15 0 0,-23 4-73 0 0,-1-1 1 0 0,0-1 0 0 0,0 0 0 0 0,0-2 0 0 0,0 1-1 0 0,0-2 1 0 0,30-13 0 0 0,-44 17-147 0 0,0-1 0 0 0,0 1 0 0 0,0-1 1 0 0,0 0-1 0 0,-1 0 0 0 0,1 0 0 0 0,0 0 0 0 0,-1 0 0 0 0,1 0 0 0 0,-1 0 1 0 0,0 0-1 0 0,0-1 0 0 0,0 1 0 0 0,0-1 0 0 0,0 1 0 0 0,0 0 0 0 0,-1-1 1 0 0,1-4-1 0 0,-1-48-6840 0 0,0 51 6611 0 0,-2-17-4363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5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0 397 16235 0 0,'7'-18'4821'0'0,"9"3"-3490"0"0,27-9-2409 0 0,-31 18 1520 0 0,274-127-2414 0 0,24-13 1390 0 0,-295 138 639 0 0,-10 6-10 0 0,1-1 0 0 0,-1 1 1 0 0,0-1-1 0 0,0 0 0 0 0,0 0 1 0 0,0-1-1 0 0,0 0 0 0 0,-1 1 1 0 0,1-2-1 0 0,-1 1 0 0 0,5-7 1 0 0,-35 45-1642 0 0,21-18 1629 0 0,1 0-1 0 0,0 1 1 0 0,1-1 0 0 0,1 1-1 0 0,0 0 1 0 0,1-1-1 0 0,1 1 1 0 0,1 0 0 0 0,4 26-1 0 0,2 1 66 0 0,3-1 0 0 0,20 60-1 0 0,34 50-115 0 0,-43-109 56 0 0,-2 1 0 0 0,26 90-1 0 0,-43-125-101 0 0,-1-1 0 0 0,0 0 0 0 0,0 0 1 0 0,-1 0-1 0 0,0 1 0 0 0,0-1 0 0 0,-1 0 0 0 0,-3 15 0 0 0,2-20-349 0 0,1 1-1 0 0,-1-1 0 0 0,1 0 0 0 0,-1 0 1 0 0,-1 0-1 0 0,1 0 0 0 0,0 0 0 0 0,-5 4 0 0 0,5-5-376 0 0,-1 0 0 0 0,0-1-1 0 0,0 1 1 0 0,1-1 0 0 0,-1 0-1 0 0,-1 0 1 0 0,1 0 0 0 0,0-1-1 0 0,0 1 1 0 0,-1-1-1 0 0,-4 2 1 0 0,-8 1-4457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5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11618 0 0,'-3'40'2432'0'0,"2"71"0"0"0,6-57-2383 0 0,3 1 0 0 0,2-1-1 0 0,2-1 1 0 0,25 68 0 0 0,-37-121-49 0 0,116 381 76 0 0,-103-323 29 0 0,-2 1 1 0 0,-2 0-1 0 0,-4 1 1 0 0,-2 97-1 0 0,-3-129-952 0 0,3-28-696 0 0,3-15 104 0 0,8-35-986 0 0,-1-26-1635 0 0,-9 41-1099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5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13 326 11971 0 0,'-10'1'7124'0'0,"7"3"-5172"0"0,14 8-3587 0 0,-5-6 2251 0 0,151 144-994 0 0,7-7 0 0 0,218 146-1 0 0,-355-269 426 0 0,-19-13 179 0 0,0 0 0 0 0,1 0 0 0 0,0-1 0 0 0,1-1 0 0 0,-1 0 0 0 0,1 0-1 0 0,0 0 1 0 0,0-2 0 0 0,14 5 0 0 0,-23-8-147 0 0,1-1-1 0 0,0 1 0 0 0,-1 0 1 0 0,1 0-1 0 0,-1-1 0 0 0,1 1 1 0 0,-1-1-1 0 0,1 1 0 0 0,-1-1 1 0 0,0 0-1 0 0,1 0 1 0 0,-1 1-1 0 0,0-1 0 0 0,1 0 1 0 0,-1 0-1 0 0,0 0 0 0 0,0 0 1 0 0,0-1-1 0 0,0 1 0 0 0,0 0 1 0 0,0 0-1 0 0,0-1 1 0 0,-1 1-1 0 0,1 0 0 0 0,0-1 1 0 0,-1 1-1 0 0,1-1 0 0 0,0-1 1 0 0,14-51 320 0 0,-12 40-269 0 0,63-393 182 0 0,-32 162-683 0 0,-31 226 82 0 0,3-16 434 0 0,3-55-1 0 0,-9 81-542 0 0,0 0 1 0 0,0 0-1 0 0,-1 1 0 0 0,0-1 0 0 0,-1 0 1 0 0,0 0-1 0 0,0 1 0 0 0,-1-1 1 0 0,0 1-1 0 0,0 0 0 0 0,-8-13 0 0 0,11 21 285 0 0,0 0-1 0 0,0 1 0 0 0,0-1 1 0 0,0 0-1 0 0,0 0 0 0 0,0 0 1 0 0,0 1-1 0 0,0-1 0 0 0,0 0 1 0 0,-1 0-1 0 0,1 0 0 0 0,0 1 0 0 0,0-1 1 0 0,0 0-1 0 0,0 0 0 0 0,0 0 1 0 0,-1 0-1 0 0,1 0 0 0 0,0 1 1 0 0,0-1-1 0 0,0 0 0 0 0,0 0 1 0 0,-1 0-1 0 0,1 0 0 0 0,0 0 1 0 0,0 0-1 0 0,-1 0 0 0 0,1 0 1 0 0,0 1-1 0 0,0-1 0 0 0,0 0 0 0 0,-1 0 1 0 0,1 0-1 0 0,0 0 0 0 0,0 0 1 0 0,0 0-1 0 0,-1 0 0 0 0,1 0 1 0 0,0-1-1 0 0,0 1 0 0 0,-1 0 1 0 0,1 0-1 0 0,0 0 0 0 0,0 0 1 0 0,0 0-1 0 0,-1 0 0 0 0,1 0 0 0 0,0 0 1 0 0,0 0-1 0 0,0-1 0 0 0,0 1 1 0 0,-1 0-1 0 0,1 0 0 0 0,0 0 1 0 0,0 0-1 0 0,0-1 0 0 0,0 1 1 0 0,0 0-1 0 0,0 0 0 0 0,-1 0 1 0 0,1-1-1 0 0,0 1 0 0 0,0 0 0 0 0,0 0 1 0 0,0 0-1 0 0,0-1 0 0 0,0 1 1 0 0,0-1-1 0 0,1 19-8226 0 0,3-8 5363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5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44 133 8378 0 0,'-8'5'7948'0'0,"0"7"-4424"0"0,-10 27-2191 0 0,14-17-1352 0 0,1-1 0 0 0,1 1 0 0 0,2-1-1 0 0,0 1 1 0 0,1-1 0 0 0,0 1 0 0 0,2-1-1 0 0,1 1 1 0 0,7 21 0 0 0,-7-27-381 0 0,2 0-1 0 0,0 0 1 0 0,1-1-1 0 0,0 0 1 0 0,1 0 0 0 0,1-1-1 0 0,13 18 1 0 0,-22-33 406 0 0,0 1 1 0 0,0 0 0 0 0,0-1-1 0 0,0 1 1 0 0,0-1-1 0 0,0 1 1 0 0,0 0 0 0 0,0-1-1 0 0,0 1 1 0 0,0 0-1 0 0,0-1 1 0 0,1 1-1 0 0,-1 0 1 0 0,0-1 0 0 0,0 1-1 0 0,0 0 1 0 0,0 0-1 0 0,1-1 1 0 0,-1 1 0 0 0,0 0-1 0 0,0-1 1 0 0,1 1-1 0 0,-1 0 1 0 0,0 0 0 0 0,0 0-1 0 0,1-1 1 0 0,-1 1-1 0 0,0 0 1 0 0,1 0 0 0 0,-1 0-1 0 0,0 0 1 0 0,1-1-1 0 0,-1 1 1 0 0,0 0 0 0 0,1 0-1 0 0,-1 0 1 0 0,0 0-1 0 0,1 0 1 0 0,-1 0-1 0 0,0 0 1 0 0,1 0 0 0 0,-1 0-1 0 0,0 0 1 0 0,1 0-1 0 0,-1 0 1 0 0,1 0 0 0 0,-1 1-1 0 0,0-1 1 0 0,0 0-1 0 0,1 0 1 0 0,-1 0 0 0 0,0 0-1 0 0,1 1 1 0 0,-1-1-1 0 0,0 0 1 0 0,1 0 0 0 0,-1 0-1 0 0,0 1 1 0 0,0-1-1 0 0,0 0 1 0 0,1 1-1 0 0,-1-1 1 0 0,-2-37 881 0 0,2 31-810 0 0,-6-83 545 0 0,-1-14-402 0 0,6-105 0 0 0,1 200-240 0 0,0 0-1 0 0,1 1 1 0 0,0-1 0 0 0,0 0 0 0 0,1 1 0 0 0,0 0 0 0 0,0-1 0 0 0,1 1 0 0 0,0 0 0 0 0,0 0-1 0 0,1 0 1 0 0,0 0 0 0 0,0 1 0 0 0,6-7 0 0 0,-15 64 1119 0 0,3-37-1102 0 0,1-1 0 0 0,1 0-1 0 0,0 1 1 0 0,0-1 0 0 0,1 0 0 0 0,1 1-1 0 0,0-1 1 0 0,1 0 0 0 0,1 0 0 0 0,0 0-1 0 0,0-1 1 0 0,1 1 0 0 0,1-1-1 0 0,0 0 1 0 0,1-1 0 0 0,0 1 0 0 0,1-1-1 0 0,0-1 1 0 0,0 1 0 0 0,20 17 0 0 0,-15-17-9 0 0,0 0 1 0 0,1-2-1 0 0,0 1 1 0 0,1-2-1 0 0,0 1 1 0 0,0-2-1 0 0,0 0 1 0 0,1-1-1 0 0,0-1 1 0 0,0 0 0 0 0,1-1-1 0 0,-1-1 1 0 0,1-1-1 0 0,0 0 1 0 0,0-1-1 0 0,21-1 1 0 0,39-9 17 0 0,-69 8 31 0 0,-1-1 0 0 0,-1 1 1 0 0,1-2-1 0 0,0 1 0 0 0,0-1 0 0 0,-1 0 0 0 0,1 0 0 0 0,9-8 1 0 0,-15 9-237 0 0,-1-1 0 0 0,-1 1 1 0 0,1-1-1 0 0,0 1 0 0 0,-1-1 1 0 0,1 0-1 0 0,-1 1 0 0 0,0-1 1 0 0,0 1-1 0 0,0 0 0 0 0,-2-4 1 0 0,-7-27-8669 0 0,8 12 3048 0 0,0 8 1709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8:5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4 681 18532 0 0,'-3'9'5056'0'0,"10"5"-3668"0"0,22 15-3229 0 0,-18-17 1935 0 0,114 134-4726 0 0,34 39 3797 0 0,-124-143 1530 0 0,74 67 0 0 0,-94-95-365 0 0,1-1 0 0 0,1-1 0 0 0,0-1 0 0 0,0 0 1 0 0,1-1-1 0 0,0-1 0 0 0,1-1 0 0 0,22 7 0 0 0,-37-14-272 0 0,0 0-1 0 0,0 0 0 0 0,0-1 0 0 0,0 1 0 0 0,0-1 0 0 0,0 0 0 0 0,0 0 1 0 0,0 0-1 0 0,0-1 0 0 0,0 1 0 0 0,0-1 0 0 0,0 0 0 0 0,0 0 0 0 0,-1 0 1 0 0,1-1-1 0 0,0 0 0 0 0,-1 1 0 0 0,6-4 0 0 0,-4 1 9 0 0,0 0-1 0 0,0-1 1 0 0,-1 0-1 0 0,1 0 1 0 0,-1 0-1 0 0,0 0 1 0 0,0-1-1 0 0,-1 1 1 0 0,0-1-1 0 0,4-7 1 0 0,3-14 77 0 0,-1 0 1 0 0,-2 0-1 0 0,0-1 0 0 0,3-30 1 0 0,-10 53-130 0 0,12-99 217 0 0,-5-185-1 0 0,-9 178-464 0 0,19-152-1 0 0,-13 234-69 0 0,20-131-3358 0 0,-1 55-8807 0 0,-17 82 5835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1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830 37 10626 0 0,'-2'-3'224'0'0,"0"0"1"0"0,0 0-1 0 0,0 1 0 0 0,-1-1 0 0 0,1 1 0 0 0,-1-1 0 0 0,0 1 0 0 0,0 0 1 0 0,0 0-1 0 0,0 1 0 0 0,0-1 0 0 0,0 0 0 0 0,0 1 0 0 0,0 0 0 0 0,-1 0 1 0 0,1 0-1 0 0,0 0 0 0 0,-1 0 0 0 0,1 1 0 0 0,-7-1 0 0 0,3 2-136 0 0,1 0-1 0 0,0 0 0 0 0,-1 0 0 0 0,1 1 0 0 0,0 0 0 0 0,0 0 1 0 0,0 1-1 0 0,1 0 0 0 0,-1 0 0 0 0,-9 6 0 0 0,-7 9-38 0 0,0 0-1 0 0,1 2 1 0 0,-37 43-1 0 0,12-5 121 0 0,-74 121-1 0 0,-18 76-259 0 0,81-146 40 0 0,3-16-283 0 0,47-82 183 0 0,-1-1 0 0 0,1 0 0 0 0,-2-1-1 0 0,1 0 1 0 0,-2 0 0 0 0,-13 11 0 0 0,22-20 101 0 0,1 1 0 0 0,-1 0 0 0 0,0-1 0 0 0,0 1 0 0 0,0-1 0 0 0,0 1 0 0 0,0-1 0 0 0,0 0 0 0 0,0 1 0 0 0,0-1 0 0 0,0 0 0 0 0,0 0 0 0 0,0 0 0 0 0,0 1 0 0 0,0-1 0 0 0,0 0 0 0 0,0 0 0 0 0,0-1 0 0 0,0 1 0 0 0,0 0 0 0 0,0 0 0 0 0,0 0 0 0 0,0-1 0 0 0,0 1 0 0 0,-2-1 0 0 0,1 0-81 0 0,1-1 0 0 0,-1 1 0 0 0,1-1 0 0 0,-1 1 0 0 0,1-1 0 0 0,-1 0 0 0 0,1 1 0 0 0,0-1-1 0 0,0 0 1 0 0,0 0 0 0 0,-2-4 0 0 0,-1-6-677 0 0,0 0 0 0 0,0-1 0 0 0,-1-17 0 0 0,4 25 463 0 0,-6-40-2769 0 0,1-9-2603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1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0 155 464 0 0,'10'-13'1237'0'0,"1"1"0"0"0,0 0 1 0 0,1 0-1 0 0,17-12 0 0 0,-16 14-816 0 0,0 1-1 0 0,0 1 1 0 0,1 1 0 0 0,18-8-1 0 0,-12 8-271 0 0,1 0 0 0 0,0 2 0 0 0,0 0-1 0 0,0 2 1 0 0,0 0 0 0 0,1 1 0 0 0,30 2-1 0 0,221 22 1108 0 0,58 0 2410 0 0,-51-31-2830 0 0,163-1-2695 0 0,-434 11 1580 0 0,35 0-551 0 0,-43-1 745 0 0,1 0 0 0 0,-1 0-1 0 0,1 1 1 0 0,-1-1-1 0 0,1 0 1 0 0,-1 0 0 0 0,1 1-1 0 0,-1-1 1 0 0,1 1-1 0 0,-1-1 1 0 0,0 1-1 0 0,1 0 1 0 0,-1-1 0 0 0,0 1-1 0 0,0 0 1 0 0,1 0-1 0 0,-1 0 1 0 0,0 0 0 0 0,0 0-1 0 0,0 0 1 0 0,1 2-1 0 0,-3-1-8 0 0,0 0-1 0 0,0 1 1 0 0,0-1-1 0 0,0 0 0 0 0,-1 0 1 0 0,1 1-1 0 0,0-1 1 0 0,-1 0-1 0 0,0 0 1 0 0,1-1-1 0 0,-1 1 1 0 0,0 0-1 0 0,0-1 0 0 0,0 1 1 0 0,0-1-1 0 0,-1 1 1 0 0,1-1-1 0 0,-4 2 1 0 0,0 0-99 0 0,-26 18-348 0 0,-2-3 0 0 0,0 0 0 0 0,-1-2 0 0 0,0-2 0 0 0,-2-1 0 0 0,1-2 1 0 0,-1-1-1 0 0,-1-2 0 0 0,0-2 0 0 0,-40 2 0 0 0,36-7 1164 0 0,-1-1 0 0 0,1-2 0 0 0,0-2 0 0 0,0-2 0 0 0,-52-13 0 0 0,48 7-1266 0 0,-69-10-1 0 0,95 20 647 0 0,1 2 0 0 0,-1-1 0 0 0,0 2 0 0 0,0 1 0 0 0,0 0 0 0 0,-23 7-1 0 0,16-2 1240 0 0,-67 18 2052 0 0,84-22-2805 0 0,1 1 1 0 0,0 0-1 0 0,0 0 0 0 0,0 1 0 0 0,0 0 0 0 0,1 1 0 0 0,-10 7 0 0 0,16-10-385 0 0,0-1 1 0 0,-1 1-1 0 0,1 0 0 0 0,0 0 0 0 0,0 0 1 0 0,1 0-1 0 0,-1 0 0 0 0,1 0 0 0 0,-1 0 1 0 0,1 1-1 0 0,0-1 0 0 0,0 0 1 0 0,1 1-1 0 0,-1-1 0 0 0,1 1 0 0 0,-1-1 1 0 0,1 1-1 0 0,0-1 0 0 0,1 1 0 0 0,-1-1 1 0 0,0 1-1 0 0,1-1 0 0 0,0 0 1 0 0,0 1-1 0 0,0-1 0 0 0,0 0 0 0 0,0 1 1 0 0,1-1-1 0 0,0 0 0 0 0,2 4 0 0 0,8 12-16 0 0,0 0 0 0 0,1-1 0 0 0,28 28-1 0 0,-18-19-31 0 0,60 82-154 0 0,134 239 0 0 0,-129-183-1503 0 0,129 344-1 0 0,-211-494 1520 0 0,38 108-329 0 0,75 148-1 0 0,-98-233 472 0 0,0-1 0 0 0,3-1 0 0 0,1-2 0 0 0,1 0 1 0 0,2-1-1 0 0,1-2 0 0 0,65 54 0 0 0,-89-82-91 0 0,122 103-2010 0 0,-112-91-330 0 0,-1 1 0 0 0,0 0-1 0 0,13 22 1 0 0,-12-14 285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0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336 435 2905 0 0,'-13'18'4661'0'0,"12"-17"-4376"0"0,1 0-1 0 0,0 0 1 0 0,-1 0 0 0 0,0 0 0 0 0,1 0 0 0 0,-1 0 0 0 0,1 0 0 0 0,-1 0 0 0 0,0 0 0 0 0,0-1 0 0 0,0 1 0 0 0,1 0 0 0 0,-1 0 0 0 0,0-1-1 0 0,0 1 1 0 0,0-1 0 0 0,0 1 0 0 0,0 0 0 0 0,0-1 0 0 0,0 0 0 0 0,0 1 0 0 0,0-1 0 0 0,-1 0 0 0 0,1 1 0 0 0,0-1 0 0 0,0 0 0 0 0,0 0 0 0 0,0 0-1 0 0,0 0 1 0 0,-1 0 0 0 0,1 0 0 0 0,0-1 0 0 0,0 1 0 0 0,0 0 0 0 0,0 0 0 0 0,-1-1 0 0 0,-7-1-17 0 0,0 1 0 0 0,1 1 1 0 0,-1-1-1 0 0,-12 2 0 0 0,14 0-316 0 0,1-1-1 0 0,-1 0 1 0 0,1 0-1 0 0,0 0 1 0 0,-1-1-1 0 0,1 0 1 0 0,-1 0-1 0 0,1-1 1 0 0,-9-3-1 0 0,14 4 46 0 0,-1-1 1 0 0,1 1-1 0 0,-1-1 0 0 0,1 1 0 0 0,0-1 0 0 0,0 1 1 0 0,0-1-1 0 0,0 0 0 0 0,0 0 0 0 0,0 0 1 0 0,0 1-1 0 0,1-1 0 0 0,-1 0 0 0 0,0 0 1 0 0,1 0-1 0 0,0 0 0 0 0,-1 0 0 0 0,1 0 0 0 0,0 0 1 0 0,0 0-1 0 0,0 0 0 0 0,1 0 0 0 0,-1 0 1 0 0,0 0-1 0 0,1 0 0 0 0,-1 0 0 0 0,1 0 1 0 0,0 0-1 0 0,-1 0 0 0 0,1 1 0 0 0,0-1 0 0 0,0 0 1 0 0,0 0-1 0 0,0 1 0 0 0,1-1 0 0 0,-1 1 1 0 0,0-1-1 0 0,1 1 0 0 0,1-2 0 0 0,-2 3 17 0 0,-1 0 0 0 0,1 0 0 0 0,-1 0-1 0 0,1 0 1 0 0,-1 1 0 0 0,1-1 0 0 0,0 0-1 0 0,-1 0 1 0 0,1 1 0 0 0,-1-1 0 0 0,0 0-1 0 0,1 0 1 0 0,-1 1 0 0 0,1-1 0 0 0,-1 1-1 0 0,1-1 1 0 0,-1 0 0 0 0,0 1-1 0 0,1-1 1 0 0,-1 1 0 0 0,0-1 0 0 0,1 1-1 0 0,-1-1 1 0 0,0 1 0 0 0,0-1 0 0 0,0 1-1 0 0,1-1 1 0 0,-1 1 0 0 0,0-1 0 0 0,0 1-1 0 0,0 0 1 0 0,0-1 0 0 0,0 1 0 0 0,0-1-1 0 0,0 1 1 0 0,0-1 0 0 0,0 1 0 0 0,0-1-1 0 0,0 1 1 0 0,-1 0 0 0 0,1 0 0 0 0,1 32 1260 0 0,-2-29-1020 0 0,-1 10-128 0 0,-2 0 0 0 0,0-1 0 0 0,0 1 0 0 0,-1-1 0 0 0,-1 0 0 0 0,0 0 0 0 0,-14 21 0 0 0,4-6-111 0 0,11-18-90 0 0,0 2-31 0 0,-1 0-1 0 0,0-1 1 0 0,-1 0 0 0 0,0-1-1 0 0,-1 0 1 0 0,0 0 0 0 0,0 0-1 0 0,-12 10 1 0 0,19-20 59 0 0,0 0 0 0 0,1 0 1 0 0,-1 1-1 0 0,1-1 0 0 0,-1 0 0 0 0,0 0 1 0 0,1 0-1 0 0,-1 0 0 0 0,0 0 1 0 0,1 0-1 0 0,-1 0 0 0 0,1-1 0 0 0,-1 1 1 0 0,0 0-1 0 0,1 0 0 0 0,-1 0 0 0 0,1-1 1 0 0,-1 1-1 0 0,0 0 0 0 0,1-1 1 0 0,-1 1-1 0 0,1 0 0 0 0,-1-1 0 0 0,1 1 1 0 0,-1-1-1 0 0,1 1 0 0 0,0 0 0 0 0,-1-1 1 0 0,1 1-1 0 0,0-1 0 0 0,-1 0 1 0 0,1 1-1 0 0,0-1 0 0 0,-1 1 0 0 0,1-1 1 0 0,0 1-1 0 0,0-1 0 0 0,0 0 1 0 0,0 1-1 0 0,-1-1 0 0 0,1 1 0 0 0,0-1 1 0 0,0 0-1 0 0,0 1 0 0 0,0-1 0 0 0,0 0 1 0 0,1 0-1 0 0,-5-38-1107 0 0,4 37 1025 0 0,0-34-589 0 0,1 1 1 0 0,2-1 0 0 0,2 1 0 0 0,1 0-1 0 0,2 1 1 0 0,12-36 0 0 0,6-1 1398 0 0,61-120-1 0 0,-82 180-160 0 0,1 0 1 0 0,1 0-1 0 0,0 0 0 0 0,0 1 0 0 0,1 0 1 0 0,0 1-1 0 0,13-12 0 0 0,-19 19-425 0 0,1 0 0 0 0,-1 1 1 0 0,0-1-1 0 0,1 1 0 0 0,-1 0 0 0 0,1-1 1 0 0,0 1-1 0 0,-1 0 0 0 0,1 0 0 0 0,0 1 0 0 0,0-1 1 0 0,-1 1-1 0 0,1-1 0 0 0,0 1 0 0 0,0 0 1 0 0,0 0-1 0 0,0 0 0 0 0,-1 0 0 0 0,1 1 0 0 0,0-1 1 0 0,0 1-1 0 0,0-1 0 0 0,-1 1 0 0 0,1 0 1 0 0,0 0-1 0 0,-1 1 0 0 0,1-1 0 0 0,-1 0 1 0 0,1 1-1 0 0,-1 0 0 0 0,0-1 0 0 0,1 1 0 0 0,-1 0 1 0 0,0 0-1 0 0,0 0 0 0 0,-1 0 0 0 0,4 5 1 0 0,6 7 6 0 0,-1 0 0 0 0,0 0 0 0 0,-1 1 1 0 0,-1 0-1 0 0,13 32 0 0 0,22 90-26 0 0,-26-77-15 0 0,4 44 48 0 0,-17-74 11 0 0,16 55 0 0 0,-19-82-116 0 0,0-1 1 0 0,1 1 0 0 0,-1-1 0 0 0,1 1 0 0 0,-1-1-1 0 0,1 0 1 0 0,0 1 0 0 0,0-1 0 0 0,0 0 0 0 0,0 0 0 0 0,0-1-1 0 0,1 1 1 0 0,-1 0 0 0 0,0-1 0 0 0,1 1 0 0 0,0-1-1 0 0,-1 0 1 0 0,1 0 0 0 0,-1 0 0 0 0,1 0 0 0 0,0 0 0 0 0,0 0-1 0 0,0-1 1 0 0,-1 0 0 0 0,1 1 0 0 0,0-1 0 0 0,5-1-1 0 0,10 1-50 0 0,-1-2 0 0 0,1 0-1 0 0,25-6 1 0 0,-15 2-108 0 0,16-4-416 0 0,37-5-1584 0 0,-75 15 1513 0 0,0-1 0 0 0,0 1 0 0 0,0 0 1 0 0,0 1-1 0 0,0-1 0 0 0,0 1 1 0 0,0 0-1 0 0,0 0 0 0 0,-1 1 0 0 0,10 3 1 0 0,-14-4 435 0 0,0-1 0 0 0,0 1 0 0 0,0 0 0 0 0,0-1 0 0 0,0 1 0 0 0,-1 0 0 0 0,1 0 0 0 0,0-1 1 0 0,0 1-1 0 0,0 0 0 0 0,-1 0 0 0 0,1 0 0 0 0,0 0 0 0 0,-1 0 0 0 0,1 0 0 0 0,-1 0 0 0 0,0 0 0 0 0,1 0 1 0 0,-1 1-1 0 0,0-1 0 0 0,1 0 0 0 0,-1 0 0 0 0,0 0 0 0 0,0 0 0 0 0,0 0 0 0 0,0 1 0 0 0,0-1 0 0 0,0 0 0 0 0,0 0 1 0 0,0 0-1 0 0,-1 0 0 0 0,1 0 0 0 0,0 1 0 0 0,-1-1 0 0 0,1 0 0 0 0,-1 0 0 0 0,1 0 0 0 0,-1 0 0 0 0,0 0 1 0 0,1 0-1 0 0,-1 0 0 0 0,0-1 0 0 0,0 1 0 0 0,1 0 0 0 0,-1 0 0 0 0,0 0 0 0 0,-1 0 0 0 0,-6 7-2618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11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0 912 17948 0 0,'1'-6'212'0'0,"1"-1"-1"0"0,0 0 1 0 0,0 1 0 0 0,1 0-1 0 0,-1-1 1 0 0,1 1 0 0 0,1 0 0 0 0,-1 0-1 0 0,1 1 1 0 0,0-1 0 0 0,0 1 0 0 0,1 0-1 0 0,8-8 1 0 0,7-4-499 0 0,1 1 0 0 0,30-17 0 0 0,-24 15 487 0 0,200-119-1324 0 0,5 9 0 0 0,6 11-1 0 0,262-90 1 0 0,-213 109 394 0 0,-237 84 781 0 0,0 3 0 0 0,1 2 0 0 0,96-6 1 0 0,-133 15 67 0 0,1 0-1 0 0,0 1 1 0 0,0 0 0 0 0,0 1 0 0 0,0 1 0 0 0,-1 0 0 0 0,1 2 0 0 0,-1-1 0 0 0,0 1 0 0 0,0 1 0 0 0,-1 1 0 0 0,0 0 0 0 0,0 0 0 0 0,0 2 0 0 0,-1-1-1 0 0,0 2 1 0 0,-1-1 0 0 0,0 1 0 0 0,-1 1 0 0 0,0 0 0 0 0,0 1 0 0 0,-1 0 0 0 0,-1 0 0 0 0,0 1 0 0 0,-1 0 0 0 0,0 0 0 0 0,9 27 0 0 0,-7-15-258 0 0,-1 0 1 0 0,-2 1 0 0 0,0 0 0 0 0,-2 0-1 0 0,-1 0 1 0 0,-1 1 0 0 0,-1-1 0 0 0,-1 1 0 0 0,-2-1-1 0 0,-6 38 1 0 0,3-38-1245 0 0,-1-1 1 0 0,-2 1-1 0 0,0-1 0 0 0,-2 0 0 0 0,0-1 1 0 0,-19 30-1 0 0,4-14-4416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1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4 582 14339 0 0,'0'0'102'0'0,"0"0"0"0"0,0 0 0 0 0,0 0-1 0 0,-1 0 1 0 0,1 0 0 0 0,0 0 0 0 0,0 0 0 0 0,0 0 0 0 0,0-1-1 0 0,0 1 1 0 0,-1 0 0 0 0,1 0 0 0 0,0 0 0 0 0,0 0 0 0 0,0 0 0 0 0,0 0-1 0 0,0-1 1 0 0,0 1 0 0 0,-1 0 0 0 0,1 0 0 0 0,0 0 0 0 0,0 0-1 0 0,0-1 1 0 0,0 1 0 0 0,0 0 0 0 0,0 0 0 0 0,0 0 0 0 0,0 0-1 0 0,0-1 1 0 0,0 1 0 0 0,0 0 0 0 0,0 0 0 0 0,0 0 0 0 0,0 0-1 0 0,0-1 1 0 0,0 1 0 0 0,0 0 0 0 0,0 0 0 0 0,0 0 0 0 0,0-1 0 0 0,0 1-1 0 0,0 0 1 0 0,0 0 0 0 0,1 0 0 0 0,-1-1 0 0 0,10-6 935 0 0,20-6-2129 0 0,-27 12 1486 0 0,507-213-554 0 0,-162 65 36 0 0,-224 99-105 0 0,2 5 0 0 0,208-45 0 0 0,-323 88-225 0 0,1 0 0 0 0,0 1 0 0 0,1 0 1 0 0,22 2-1 0 0,-33-1 239 0 0,-1 0 1 0 0,1 0-1 0 0,0 0 1 0 0,0 0-1 0 0,-1 1 0 0 0,1-1 1 0 0,0 0-1 0 0,-1 1 1 0 0,1-1-1 0 0,-1 1 0 0 0,1 0 1 0 0,-1 0-1 0 0,1-1 1 0 0,-1 1-1 0 0,1 0 1 0 0,-1 0-1 0 0,0 0 0 0 0,1 1 1 0 0,-1-1-1 0 0,0 0 1 0 0,0 0-1 0 0,0 1 1 0 0,0-1-1 0 0,0 1 0 0 0,0-1 1 0 0,0 1-1 0 0,-1-1 1 0 0,1 1-1 0 0,0-1 0 0 0,-1 1 1 0 0,1 0-1 0 0,-1-1 1 0 0,0 1-1 0 0,1 0 1 0 0,-1-1-1 0 0,0 1 0 0 0,0 0 1 0 0,0-1-1 0 0,0 1 1 0 0,-1 0-1 0 0,1-1 0 0 0,0 1 1 0 0,-1 0-1 0 0,0 2 1 0 0,-8 18-4397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1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1548 21205 0 0,'-20'3'2031'0'0,"3"0"-1528"0"0,32-8-741 0 0,30-12 144 0 0,-1-2-1 0 0,0-2 1 0 0,-1-2-1 0 0,41-29 1 0 0,-7 5 39 0 0,212-120-115 0 0,156-92 58 0 0,854-436 206 0 0,-1276 684-122 0 0,127-62-144 0 0,257-86 0 0 0,-405 158-112 0 0,1 0 0 0 0,0 0 0 0 0,-1 0 1 0 0,1 1-1 0 0,0-1 0 0 0,0 1 0 0 0,0 0 0 0 0,-1 0 0 0 0,1 0 0 0 0,0 0 0 0 0,0 0 0 0 0,3 1 0 0 0,-6-1 164 0 0,1 1 1 0 0,-1-1-1 0 0,0 0 0 0 0,0 0 0 0 0,1 0 0 0 0,-1 1 0 0 0,0-1 0 0 0,0 0 0 0 0,0 0 0 0 0,0 1 0 0 0,1-1 0 0 0,-1 0 0 0 0,0 0 0 0 0,0 1 1 0 0,0-1-1 0 0,0 0 0 0 0,0 0 0 0 0,0 1 0 0 0,0-1 0 0 0,0 0 0 0 0,0 1 0 0 0,0-1 0 0 0,0 0 0 0 0,0 0 0 0 0,0 1 0 0 0,0-1 0 0 0,0 0 1 0 0,0 1-1 0 0,0-1 0 0 0,0 0 0 0 0,0 0 0 0 0,0 1 0 0 0,0-1 0 0 0,-1 0 0 0 0,1 0 0 0 0,0 1 0 0 0,-18 19-3268 0 0,-4-3-108 0 0,-6 4-2658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12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1008 15795 0 0,'-1'-2'371'0'0,"0"-1"-1"0"0,1 1 0 0 0,-1 0 0 0 0,1-1 0 0 0,0 1 0 0 0,0 0 1 0 0,0-1-1 0 0,0 1 0 0 0,0-1 0 0 0,1 1 0 0 0,-1 0 1 0 0,1-1-1 0 0,1-2 0 0 0,19-31 1327 0 0,-6 21-1948 0 0,0 1 1 0 0,23-18-1 0 0,-13 11 742 0 0,370-295-881 0 0,-145 122 84 0 0,-27 23-710 0 0,-170 134 801 0 0,1 3 0 0 0,81-37-1 0 0,-124 65 215 0 0,1 2 0 0 0,-1-1 0 0 0,1 2 0 0 0,0-1 0 0 0,-1 2 0 0 0,2-1 0 0 0,23 0 0 0 0,-32 3-1 0 0,0 0-1 0 0,0 1 1 0 0,0-1 0 0 0,0 1 0 0 0,0 0 0 0 0,-1 0 0 0 0,1 0-1 0 0,0 1 1 0 0,0 0 0 0 0,-1-1 0 0 0,1 1 0 0 0,-1 0-1 0 0,0 1 1 0 0,1-1 0 0 0,-1 0 0 0 0,0 1 0 0 0,0 0 0 0 0,-1 0-1 0 0,1 0 1 0 0,-1 0 0 0 0,1 0 0 0 0,-1 0 0 0 0,0 1 0 0 0,0-1-1 0 0,0 1 1 0 0,-1 0 0 0 0,3 6 0 0 0,7 30-63 0 0,-1 1 0 0 0,-2 1 0 0 0,-2-1 0 0 0,1 65-1 0 0,5 33-33 0 0,10 212-806 0 0,-20-283 988 0 0,-2-56-51 0 0,0 1 1 0 0,2-1-1 0 0,-1 0 0 0 0,2 1 1 0 0,6 21-1 0 0,-9-32 4 0 0,1 0 1 0 0,0 0-1 0 0,0 0 0 0 0,0 0 1 0 0,0 0-1 0 0,0-1 0 0 0,1 1 1 0 0,-1 0-1 0 0,0-1 1 0 0,1 1-1 0 0,-1 0 0 0 0,1-1 1 0 0,-1 0-1 0 0,1 1 0 0 0,0-1 1 0 0,0 0-1 0 0,0 0 0 0 0,0 0 1 0 0,-1 0-1 0 0,1 0 0 0 0,0-1 1 0 0,1 1-1 0 0,-1 0 0 0 0,0-1 1 0 0,0 0-1 0 0,0 1 0 0 0,0-1 1 0 0,0 0-1 0 0,0 0 1 0 0,0 0-1 0 0,1-1 0 0 0,-1 1 1 0 0,0 0-1 0 0,0-1 0 0 0,0 1 1 0 0,0-1-1 0 0,0 0 0 0 0,0 0 1 0 0,0 1-1 0 0,2-3 0 0 0,17-7 49 0 0,-1-2-1 0 0,-1 0 0 0 0,0 0 0 0 0,-1-2 0 0 0,0-1 0 0 0,-1 0 1 0 0,-1-1-1 0 0,22-26 0 0 0,101-155-13 0 0,-137 194-71 0 0,37-61-1698 0 0,43-98 1 0 0,12-76-8733 0 0,-74 180 4434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12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75 185 21525 0 0,'-13'-1'1542'0'0,"6"0"-1251"0"0,-1 1 1 0 0,0-1-1 0 0,1 0 0 0 0,-1-1 1 0 0,1 0-1 0 0,-10-3 1 0 0,66-18-914 0 0,84-30-641 0 0,-71 26-1271 0 0,72-21 0 0 0,-115 43 2161 0 0,1 0 0 0 0,0 1 0 0 0,0 1 0 0 0,-1 1 0 0 0,1 1 0 0 0,1 1 0 0 0,-1 0 0 0 0,23 5 0 0 0,-34-3 455 0 0,0 0 1 0 0,-1 1 0 0 0,1 0 0 0 0,-1 1 0 0 0,0 0 0 0 0,0 0 0 0 0,-1 1 0 0 0,1 0 0 0 0,-1 0-1 0 0,0 0 1 0 0,0 1 0 0 0,-1 0 0 0 0,1 1 0 0 0,-1 0 0 0 0,-1 0 0 0 0,1 0 0 0 0,-1 0 0 0 0,-1 1 0 0 0,1 0-1 0 0,-1 0 1 0 0,5 16 0 0 0,4 13 433 0 0,-1 1 0 0 0,-3 0 0 0 0,8 63 0 0 0,-15-89-587 0 0,14 109 147 0 0,-10-61-380 0 0,2-1 0 0 0,3 0-1 0 0,29 89 1 0 0,-39-145 287 0 0,0-1 0 0 0,0 1 1 0 0,0-1-1 0 0,0 1 0 0 0,0-1 0 0 0,1 0 1 0 0,-1 1-1 0 0,1-1 0 0 0,0 0 0 0 0,-1 0 1 0 0,1 0-1 0 0,0 0 0 0 0,0-1 1 0 0,0 1-1 0 0,0-1 0 0 0,1 1 0 0 0,-1-1 1 0 0,0 1-1 0 0,1-1 0 0 0,-1 0 0 0 0,1 0 1 0 0,-1 0-1 0 0,1-1 0 0 0,-1 1 0 0 0,1-1 1 0 0,-1 1-1 0 0,1-1 0 0 0,0 0 1 0 0,-1 0-1 0 0,1 0 0 0 0,0 0 0 0 0,-1 0 1 0 0,1-1-1 0 0,0 1 0 0 0,-1-1 0 0 0,1 0 1 0 0,-1 1-1 0 0,1-1 0 0 0,3-3 1 0 0,11-4 154 0 0,0 0 0 0 0,-1-2 0 0 0,0 0 1 0 0,21-18-1 0 0,-27 20-88 0 0,83-66-172 0 0,91-92-1 0 0,-135 115-1784 0 0,-1-2 0 0 0,-3-2 0 0 0,42-70 0 0 0,-69 97 248 0 0,-2-2 0 0 0,-1 0 0 0 0,13-38 0 0 0,-17 32-1368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1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3625 0 0,'1'-2'262'0'0,"1"1"-1"0"0,-1-1 1 0 0,0 1 0 0 0,1-1 0 0 0,0 1-1 0 0,-1 0 1 0 0,1 0 0 0 0,0 0 0 0 0,-1 0 0 0 0,1 0-1 0 0,0 0 1 0 0,0 0 0 0 0,0 0 0 0 0,0 1-1 0 0,0-1 1 0 0,0 1 0 0 0,0 0 0 0 0,0-1 0 0 0,0 1-1 0 0,0 0 1 0 0,0 0 0 0 0,0 0 0 0 0,0 1-1 0 0,0-1 1 0 0,3 1 0 0 0,-2 1-120 0 0,1-1 0 0 0,-1 1 1 0 0,0 0-1 0 0,0 1 0 0 0,0-1 0 0 0,0 1 0 0 0,0-1 1 0 0,0 1-1 0 0,-1 0 0 0 0,0 0 0 0 0,1 0 0 0 0,2 5 1 0 0,4 9-139 0 0,0 1 0 0 0,-1 0 1 0 0,-1 0-1 0 0,5 22 0 0 0,1 23-648 0 0,-3 1-1 0 0,-3 0 1 0 0,-2 0-1 0 0,-5 71 1 0 0,11 129-5641 0 0,-5-226 3499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1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13 492 24821 0 0,'-12'-24'2090'0'0,"12"22"-2113"0"0,0 0 0 0 0,0 0 0 0 0,0 0 0 0 0,0 0 0 0 0,0 0 0 0 0,0 0 0 0 0,0 0 0 0 0,1 0 0 0 0,-1 0-1 0 0,1 0 1 0 0,0 0 0 0 0,-1 0 0 0 0,1 0 0 0 0,0 0 0 0 0,0 0 0 0 0,0 1 0 0 0,1-1 0 0 0,-1 0 0 0 0,0 1 0 0 0,1-1-1 0 0,-1 1 1 0 0,0-1 0 0 0,1 1 0 0 0,0 0 0 0 0,3-2 0 0 0,21-19-330 0 0,2 1 0 0 0,1 1 0 0 0,42-21 0 0 0,99-40-1858 0 0,-154 74 1996 0 0,52-24-749 0 0,253-102-4800 0 0,-277 118 5457 0 0,0 2 1 0 0,1 2-1 0 0,0 2 1 0 0,1 2-1 0 0,66-1 1 0 0,-100 8 550 0 0,0 0 1 0 0,0 1 0 0 0,0 1 0 0 0,0 0 0 0 0,0 0 0 0 0,0 1-1 0 0,-1 1 1 0 0,1 0 0 0 0,-1 0 0 0 0,0 1 0 0 0,0 1 0 0 0,12 8-1 0 0,-11-5-38 0 0,0 1 1 0 0,0 1-1 0 0,-1 0 0 0 0,-1 0 0 0 0,0 1 0 0 0,-1 1 0 0 0,0 0 0 0 0,0 0 0 0 0,6 15 0 0 0,18 36-352 0 0,-3 2 0 0 0,-3 2 0 0 0,-3 0 0 0 0,25 117 0 0 0,-38-125-1776 0 0,5 118 0 0 0,-16-124-732 0 0,-2 0 0 0 0,-13 78-1 0 0,1-63-2661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10 7178 0 0,'-13'-10'3916'0'0,"12"21"-4255"0"0,0 14 284 0 0,-18 80-150 0 0,-5-1 1 0 0,-4-1-1 0 0,-4-1 1 0 0,-5-2-1 0 0,-5-1 1 0 0,-3-3-1 0 0,-5-1 1 0 0,-91 129-1 0 0,130-207 135 0 0,-43 55 419 0 0,51-68-410 0 0,-1-1 0 0 0,1 1 1 0 0,-1-1-1 0 0,1 0 0 0 0,-1 0 0 0 0,0 0 0 0 0,0 0 0 0 0,-1 0 1 0 0,1-1-1 0 0,-1 0 0 0 0,1 0 0 0 0,-1 0 0 0 0,1-1 1 0 0,-8 2-1 0 0,11-3-57 0 0,0 0 0 0 0,0 0 0 0 0,1 0 0 0 0,-1 0-1 0 0,0 0 1 0 0,1 0 0 0 0,-1 0 0 0 0,0 0 0 0 0,1 0 0 0 0,-1 0 0 0 0,0 0 0 0 0,1-1 0 0 0,-1 1 0 0 0,0 0 0 0 0,1-1 0 0 0,-1 1 0 0 0,0 0 0 0 0,1-1 0 0 0,-1 1 0 0 0,1-1 0 0 0,-1 1 0 0 0,1-1 0 0 0,-1 1 0 0 0,0-2-1 0 0,-5-7-3779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8890 0 0,'2'-2'139'0'0,"0"0"1"0"0,-1 1 0 0 0,1-1-1 0 0,0 1 1 0 0,0 0-1 0 0,1-1 1 0 0,-1 1 0 0 0,0 0-1 0 0,0 0 1 0 0,1 1-1 0 0,-1-1 1 0 0,0 0-1 0 0,1 1 1 0 0,-1-1 0 0 0,0 1-1 0 0,1 0 1 0 0,-1 0-1 0 0,1 0 1 0 0,-1 0 0 0 0,1 0-1 0 0,-1 1 1 0 0,0-1-1 0 0,1 1 1 0 0,-1-1-1 0 0,1 1 1 0 0,2 1 0 0 0,70 29-961 0 0,-65-26 1080 0 0,195 112-2283 0 0,-9 16-6430 0 0,-167-111 6843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89 625 17844 0 0,'-36'-14'2646'0'0,"29"12"-2571"0"0,0 0 1 0 0,1-1-1 0 0,-1 0 0 0 0,0 0 0 0 0,-11-9 1 0 0,18 12-93 0 0,-1-1 0 0 0,1 1 0 0 0,0 0 0 0 0,0-1 0 0 0,0 1 0 0 0,0 0 0 0 0,0-1 0 0 0,0 1-1 0 0,0-1 1 0 0,1 1 0 0 0,-1 0 0 0 0,0-1 0 0 0,0 1 0 0 0,0 0 0 0 0,0-1 0 0 0,0 1 0 0 0,0 0 0 0 0,1-1 0 0 0,-1 1 0 0 0,0 0 0 0 0,0-1 0 0 0,1 1 0 0 0,-1 0 0 0 0,0-1 0 0 0,0 1 0 0 0,1 0 0 0 0,-1 0 0 0 0,0 0 0 0 0,1-1 0 0 0,-1 1 0 0 0,0 0 0 0 0,1 0 0 0 0,-1 0 0 0 0,0 0 0 0 0,1-1-1 0 0,-1 1 1 0 0,1 0 0 0 0,-1 0 0 0 0,0 0 0 0 0,1 0 0 0 0,-1 0 0 0 0,1 0 0 0 0,21-8-299 0 0,-21 8 279 0 0,167-55-888 0 0,296-108-3982 0 0,-441 153 4436 0 0,278-117-4303 0 0,-104 37-1875 0 0,-152 68 4527 0 0</inkml:trace>
  <inkml:trace contextRef="#ctx0" brushRef="#br0" timeOffset="1">1388 0 1272 0 0,'-2'0'384'0'0,"0"0"0"0"0,0 1 0 0 0,1-1 0 0 0,-1 0 0 0 0,0 0 0 0 0,1 1 0 0 0,-1-1 0 0 0,0 1 0 0 0,1 0-1 0 0,-1-1 1 0 0,1 1 0 0 0,-1 0 0 0 0,1 0 0 0 0,-1 0 0 0 0,1 0 0 0 0,0 0 0 0 0,-1 0 0 0 0,1 0 0 0 0,-1 2 0 0 0,0 0-214 0 0,0 0 0 0 0,0 0-1 0 0,0 0 1 0 0,1 0 0 0 0,-1 0 0 0 0,1 0 0 0 0,0 1 0 0 0,0-1 0 0 0,0 4 0 0 0,-1 8-482 0 0,0 0 0 0 0,1 1 0 0 0,2 21 1 0 0,0-25 950 0 0,5 59-595 0 0,2 0 0 0 0,4-1-1 0 0,3 0 1 0 0,26 72 0 0 0,21 77-2213 0 0,-35-111-1845 0 0,14 119 0 0 0,-39-209 3958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6:0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45 565 17788 0 0,'-4'-5'377'0'0,"0"1"1"0"0,0-1-1 0 0,0 0 1 0 0,0 0-1 0 0,1-1 1 0 0,0 1-1 0 0,0-1 1 0 0,0 1-1 0 0,1-1 1 0 0,0 0-1 0 0,0 0 0 0 0,0 0 1 0 0,0-7-1 0 0,0-5-574 0 0,2 0 0 0 0,0 1-1 0 0,3-24 1 0 0,-2 26 287 0 0,1-10-1751 0 0,-2 12 221 0 0,1 0 1 0 0,1-1-1 0 0,0 1 1 0 0,6-19-1 0 0,-5 25 1147 0 0,0-1 1 0 0,1 1-1 0 0,0-1 0 0 0,0 1 0 0 0,9-11 0 0 0,10-12-36 0 0,2 1-1 0 0,50-45 0 0 0,-65 66 574 0 0,0 0 0 0 0,0 0 0 0 0,1 1 0 0 0,0 0 0 0 0,0 1 0 0 0,1 1 0 0 0,0-1-1 0 0,0 2 1 0 0,0 0 0 0 0,0 0 0 0 0,1 1 0 0 0,12-1 0 0 0,-22 4-87 0 0,0 0 0 0 0,0 0 0 0 0,0 0 0 0 0,0 0 0 0 0,0 1 0 0 0,0 0 0 0 0,0-1 0 0 0,0 1 0 0 0,0 0 0 0 0,0 1 0 0 0,-1-1 0 0 0,1 0 0 0 0,0 1 0 0 0,-1-1 0 0 0,1 1 0 0 0,-1 0 0 0 0,0 0 0 0 0,1 0 0 0 0,-1 0 0 0 0,0 0 0 0 0,0 1 0 0 0,0-1 0 0 0,-1 1-1 0 0,1-1 1 0 0,-1 1 0 0 0,1 0 0 0 0,-1-1 0 0 0,0 1 0 0 0,0 0 0 0 0,0 0 0 0 0,0 0 0 0 0,0 4 0 0 0,3 12 144 0 0,0 1 1 0 0,-2 0-1 0 0,1 36 0 0 0,-3-35-218 0 0,0 60 90 0 0,-18 136 0 0 0,-2 36-995 0 0,23-227-2161 0 0,5-38-1500 0 0,5-41-194 0 0,-7 16 1953 0 0,1-5-2332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60 145 17964 0 0,'-20'-18'3578'0'0,"-18"-17"-2622"0"0,38 35-970 0 0,-1 0 0 0 0,1 0 0 0 0,0 0 1 0 0,0 0-1 0 0,0 0 0 0 0,0-1 0 0 0,0 1 0 0 0,0 0 0 0 0,0 0 0 0 0,0 0 0 0 0,0-1 1 0 0,0 1-1 0 0,0 0 0 0 0,-1 0 0 0 0,1 0 0 0 0,0 0 0 0 0,0-1 0 0 0,0 1 0 0 0,0 0 0 0 0,1 0 1 0 0,-1 0-1 0 0,0-1 0 0 0,0 1 0 0 0,0 0 0 0 0,0 0 0 0 0,0 0 0 0 0,0-1 0 0 0,0 1 1 0 0,0 0-1 0 0,0 0 0 0 0,0 0 0 0 0,0 0 0 0 0,1 0 0 0 0,-1-1 0 0 0,0 1 0 0 0,0 0 0 0 0,0 0 1 0 0,0 0-1 0 0,0 0 0 0 0,1 0 0 0 0,-1 0 0 0 0,0-1 0 0 0,0 1 0 0 0,0 0 0 0 0,0 0 1 0 0,1 0-1 0 0,-1 0 0 0 0,0 0 0 0 0,0 0 0 0 0,0 0 0 0 0,1 0 0 0 0,17-4-549 0 0,20 2-296 0 0,-4 2-183 0 0,-1 2 0 0 0,0 1 0 0 0,0 2 0 0 0,0 1 0 0 0,0 2 0 0 0,-1 1 0 0 0,0 1 0 0 0,-1 2 0 0 0,38 20 0 0 0,-53-24 592 0 0,-1 2-1 0 0,0 0 0 0 0,0 1 1 0 0,-1 1-1 0 0,-1 0 0 0 0,0 1 1 0 0,-1 0-1 0 0,12 16 1 0 0,-16-17 405 0 0,0 1 1 0 0,-1 0-1 0 0,0 0 1 0 0,-1 0-1 0 0,-1 1 1 0 0,0 0-1 0 0,0 0 1 0 0,-2 0-1 0 0,0 1 1 0 0,2 27-1 0 0,-4-15 473 0 0,-1-1 0 0 0,-2 0 0 0 0,0 1 0 0 0,-2-1 0 0 0,-1 0 0 0 0,-1-1 0 0 0,-12 33 0 0 0,-12 17-433 0 0,-40 73 0 0 0,62-131-646 0 0,2-6-1816 0 0,-2-4-2618 0 0</inkml:trace>
  <inkml:trace contextRef="#ctx0" brushRef="#br0" timeOffset="1">992 1 11338 0 0,'5'0'7301'0'0,"-5"0"-7185"0"0,13 12 1245 0 0,14 20-2893 0 0,-25-30 1969 0 0,39 50-2564 0 0,-2 2 0 0 0,36 65 0 0 0,-59-90 662 0 0,-2 0-1 0 0,-1 1 1 0 0,-1 0 0 0 0,-2 1 0 0 0,-1 0-1 0 0,7 47 1 0 0,-10-23-910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8 417 4385 0 0,'-2'-8'246'0'0,"0"1"0"0"0,1-1 0 0 0,0 0 1 0 0,0 1-1 0 0,0-1 0 0 0,1 0 0 0 0,1 0 0 0 0,-1 1 1 0 0,1-1-1 0 0,0 0 0 0 0,1 1 0 0 0,0-1 0 0 0,0 1 0 0 0,1-1 1 0 0,0 1-1 0 0,0 0 0 0 0,1 0 0 0 0,-1 1 0 0 0,1-1 1 0 0,1 1-1 0 0,0-1 0 0 0,-1 1 0 0 0,2 1 0 0 0,-1-1 1 0 0,8-5-1 0 0,10-9 42 0 0,1 1 0 0 0,1 1 1 0 0,1 1-1 0 0,0 2 1 0 0,32-14-1 0 0,-12 7-278 0 0,2 3 1 0 0,0 1-1 0 0,52-10 0 0 0,-68 21-1240 0 0,1 1 0 0 0,-1 2 0 0 0,39 0 1 0 0,-31 9-4191 0 0,-26-1 3210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58 385 8866 0 0,'-34'55'5986'0'0,"29"-47"-5738"0"0,2 1 0 0 0,-1-1 0 0 0,1 1 0 0 0,-4 15 1 0 0,7-19-285 0 0,-1 0 1 0 0,0 0 0 0 0,1 0-1 0 0,0 0 1 0 0,0 0 0 0 0,1 0-1 0 0,-1 0 1 0 0,1 0 0 0 0,0 0-1 0 0,1 0 1 0 0,-1 0 0 0 0,1 0-1 0 0,0-1 1 0 0,0 1 0 0 0,0-1-1 0 0,1 1 1 0 0,-1-1 0 0 0,1 0-1 0 0,0 0 1 0 0,0 0 0 0 0,1 0-1 0 0,-1-1 1 0 0,6 5 0 0 0,-3-4 13 0 0,0 0 0 0 0,0 0 0 0 0,0 0 0 0 0,0-1 1 0 0,0 0-1 0 0,1 0 0 0 0,0-1 0 0 0,-1 0 0 0 0,1 0 1 0 0,0 0-1 0 0,0-1 0 0 0,0 0 0 0 0,0 0 0 0 0,0-1 0 0 0,0 0 1 0 0,0 0-1 0 0,0-1 0 0 0,0 0 0 0 0,0 0 0 0 0,0-1 1 0 0,0 1-1 0 0,0-2 0 0 0,-1 1 0 0 0,11-5 0 0 0,8-5 45 0 0,0-1 0 0 0,-1-1-1 0 0,0-1 1 0 0,41-35 0 0 0,-48 35 87 0 0,0-2 1 0 0,-1 1 0 0 0,-1-2-1 0 0,-1 0 1 0 0,-1-1 0 0 0,0 0-1 0 0,-1-1 1 0 0,-2 0 0 0 0,0-1-1 0 0,0-1 1 0 0,-2 1 0 0 0,-1-1-1 0 0,-1 0 1 0 0,-1-1 0 0 0,4-38 0 0 0,-9 52-65 0 0,0 1 0 0 0,-1 0 0 0 0,0 0 1 0 0,-1-1-1 0 0,0 1 0 0 0,0 0 0 0 0,0 0 1 0 0,-1 0-1 0 0,-1 1 0 0 0,1-1 0 0 0,-1 1 1 0 0,0 0-1 0 0,-1 0 0 0 0,0 0 0 0 0,-10-11 1 0 0,12 15-103 0 0,0-1 0 0 0,-1 1 0 0 0,1 0 0 0 0,-1 0 0 0 0,1 1 0 0 0,-1-1 0 0 0,0 1 0 0 0,0 0 0 0 0,-1 0 0 0 0,1 0 1 0 0,0 0-1 0 0,-1 1 0 0 0,1 0 0 0 0,-1 0 0 0 0,1 0 0 0 0,-1 0 0 0 0,1 1 0 0 0,-1 0 0 0 0,0 0 0 0 0,1 0 0 0 0,-1 0 0 0 0,1 1 0 0 0,-1 0 1 0 0,0-1-1 0 0,1 2 0 0 0,0-1 0 0 0,-1 1 0 0 0,1-1 0 0 0,-6 4 0 0 0,-8 6-199 0 0,0 1 0 0 0,1 0 1 0 0,1 1-1 0 0,0 1 0 0 0,1 0 0 0 0,-26 32 1 0 0,-68 111-4210 0 0,56-76-662 0 0,37-59 861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12915 0 0,'-4'1'4252'0'0,"1"16"-3008"0"0,2 12-1834 0 0,2 20 467 0 0,-3-1 1 0 0,-1 1-1 0 0,-3-1 0 0 0,-2 0 0 0 0,-2 0 0 0 0,-21 60 1 0 0,5-35-934 0 0,-4-2 0 0 0,-3 0 0 0 0,-51 80 1 0 0,65-124 385 0 0,18-26 658 0 0,1 0-1 0 0,-1 0 0 0 0,1 0 0 0 0,-1 0 0 0 0,1-1 0 0 0,-1 1 0 0 0,1 0 0 0 0,-1 0 0 0 0,0 0 0 0 0,0-1 1 0 0,1 1-1 0 0,-1 0 0 0 0,0-1 0 0 0,0 1 0 0 0,0-1 0 0 0,1 1 0 0 0,-1-1 0 0 0,0 0 0 0 0,0 1 0 0 0,0-1 1 0 0,0 0-1 0 0,0 1 0 0 0,0-1 0 0 0,0 0 0 0 0,0 0 0 0 0,-2 0 0 0 0,2-5 11 0 0,-1 0 0 0 0,2-1 0 0 0,-1 1 0 0 0,1 0 0 0 0,-1-1 0 0 0,1 1-1 0 0,1-1 1 0 0,-1 1 0 0 0,3-9 0 0 0,-2 6-64 0 0,12-84-1278 0 0,-3 36-3505 0 0,36-105 0 0 0,-17 90 4265 0 0,-28 67 650 0 0,0 1 0 0 0,0 0-1 0 0,1 0 1 0 0,-1 1 0 0 0,1-1 0 0 0,-1 0-1 0 0,1 0 1 0 0,0 1 0 0 0,0-1 0 0 0,1 1-1 0 0,-1 0 1 0 0,0-1 0 0 0,1 1 0 0 0,-1 0 0 0 0,1 1-1 0 0,0-1 1 0 0,0 0 0 0 0,0 1 0 0 0,4-2-1 0 0,-4 3 216 0 0,0 0-1 0 0,0 0 1 0 0,0 0 0 0 0,0 1-1 0 0,0 0 1 0 0,-1 0-1 0 0,1-1 1 0 0,0 1-1 0 0,0 1 1 0 0,-1-1-1 0 0,1 0 1 0 0,-1 1-1 0 0,1-1 1 0 0,-1 1-1 0 0,0 0 1 0 0,0 0-1 0 0,1 0 1 0 0,-1 0-1 0 0,-1 0 1 0 0,1 0-1 0 0,3 5 1 0 0,136 182 3618 0 0,-33-40-3752 0 0,-66-93-525 0 0,-20-26-2112 0 0,42 46 0 0 0,-64-75 2404 0 0,0-1 1 0 0,0 1 0 0 0,1-1-1 0 0,-1 1 1 0 0,0-1-1 0 0,1 1 1 0 0,-1-1 0 0 0,0 0-1 0 0,1 1 1 0 0,-1-1-1 0 0,0 0 1 0 0,1 1 0 0 0,-1-1-1 0 0,1 0 1 0 0,-1 1 0 0 0,1-1-1 0 0,-1 0 1 0 0,1 0-1 0 0,-1 0 1 0 0,1 1 0 0 0,-1-1-1 0 0,1 0 1 0 0,-1 0 0 0 0,1 0-1 0 0,-1 0 1 0 0,1 0-1 0 0,-1 0 1 0 0,1 0 0 0 0,-1 0-1 0 0,1 0 1 0 0,-1 0 0 0 0,1 0-1 0 0,-1-1 1 0 0,1 1-1 0 0,-1 0 1 0 0,1 0 0 0 0,-1 0-1 0 0,1-1 1 0 0,-1 1 0 0 0,1 0-1 0 0,-1 0 1 0 0,0-1-1 0 0,1 1 1 0 0,-1 0 0 0 0,1-1-1 0 0,-1 1 1 0 0,0-1-1 0 0,1 1 1 0 0,-1-1 0 0 0,5-8-1821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8 0 0,'11'-80'6795'0'0,"-9"91"-6253"0"0,0 0 0 0 0,1 1 0 0 0,0-1 0 0 0,1 0 0 0 0,8 15 0 0 0,-4-10-219 0 0,1-1-1 0 0,0 0 1 0 0,1 0-1 0 0,13 13 0 0 0,1-1-91 0 0,1-2-1 0 0,46 35 1 0 0,-70-59-209 0 0,0-1 1 0 0,0 1 0 0 0,0 0-1 0 0,0-1 1 0 0,0 1 0 0 0,0-1-1 0 0,0 0 1 0 0,1 1 0 0 0,-1-1 0 0 0,0 0-1 0 0,0 0 1 0 0,0 0 0 0 0,1 0-1 0 0,-1 0 1 0 0,0 0 0 0 0,0 0-1 0 0,1 0 1 0 0,-1 0 0 0 0,0-1-1 0 0,0 1 1 0 0,0 0 0 0 0,1-1-1 0 0,-1 1 1 0 0,0-1 0 0 0,0 0 0 0 0,0 1-1 0 0,0-1 1 0 0,0 0 0 0 0,0 1-1 0 0,0-1 1 0 0,0 0 0 0 0,0 0-1 0 0,-1 0 1 0 0,1 0 0 0 0,0 0-1 0 0,0 0 1 0 0,-1 0 0 0 0,1 0-1 0 0,-1 0 1 0 0,2-2 0 0 0,28-62 405 0 0,-19 39-423 0 0,155-295 108 0 0,-161 310-118 0 0,35-62 14 0 0,-38 69-29 0 0,0 1 1 0 0,1-1 0 0 0,-1 0 0 0 0,1 1-1 0 0,0 0 1 0 0,0 0 0 0 0,1 0 0 0 0,-1 0 0 0 0,0 0-1 0 0,1 1 1 0 0,0-1 0 0 0,0 1 0 0 0,0 0-1 0 0,0 0 1 0 0,6-1 0 0 0,-8 3-3 0 0,0 0 0 0 0,-1 0-1 0 0,1 0 1 0 0,0 1 0 0 0,0-1 0 0 0,0 1 0 0 0,-1-1-1 0 0,1 1 1 0 0,0 0 0 0 0,0 0 0 0 0,-1 0 0 0 0,1 0 0 0 0,-1 0-1 0 0,1 0 1 0 0,-1 0 0 0 0,1 0 0 0 0,-1 1 0 0 0,0-1-1 0 0,0 0 1 0 0,0 1 0 0 0,1-1 0 0 0,-1 1 0 0 0,-1-1 0 0 0,1 1-1 0 0,0 0 1 0 0,1 3 0 0 0,19 50-161 0 0,-20-52 159 0 0,23 82-281 0 0,21 149-1 0 0,-34-97-3673 0 0,-11-120 1850 0 0,0-1 0 0 0,-5 32 0 0 0,-1-22 389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13 508 16676 0 0,'-13'-1'3167'0'0,"14"7"-2928"0"0,16 10-1241 0 0,2-7 650 0 0,0-1 0 0 0,1-1 0 0 0,0 0 0 0 0,0-2 0 0 0,0 0 0 0 0,0-1 0 0 0,1-2 0 0 0,0 0 0 0 0,0-1 0 0 0,-1-1 0 0 0,1 0 0 0 0,0-2 0 0 0,-1-1 0 0 0,1 0 0 0 0,-1-2 0 0 0,0 0 0 0 0,0-1 0 0 0,0-1 0 0 0,-1-1 0 0 0,0-1 0 0 0,0 0 0 0 0,-1-1 0 0 0,23-18 0 0 0,-33 21 504 0 0,0-1 1 0 0,0 1 0 0 0,0-2 0 0 0,-1 1-1 0 0,0-1 1 0 0,-1 0 0 0 0,0-1 0 0 0,0 1-1 0 0,-1-1 1 0 0,0 0 0 0 0,-1-1 0 0 0,0 1 0 0 0,-1-1-1 0 0,0 1 1 0 0,-1-1 0 0 0,0 0 0 0 0,0 0-1 0 0,-1 0 1 0 0,-1-1 0 0 0,0 1 0 0 0,0 0-1 0 0,-1 0 1 0 0,-4-18 0 0 0,2 16-11 0 0,0 1 1 0 0,-1 0-1 0 0,0 0 0 0 0,-1 0 1 0 0,0 0-1 0 0,-1 1 1 0 0,0 0-1 0 0,-1 0 0 0 0,0 1 1 0 0,-1 0-1 0 0,0 0 0 0 0,-1 0 1 0 0,0 1-1 0 0,0 0 0 0 0,-1 1 1 0 0,0 0-1 0 0,0 1 1 0 0,-1 0-1 0 0,0 1 0 0 0,-15-7 1 0 0,20 10-211 0 0,-1 1 1 0 0,1 0 0 0 0,-1 0 0 0 0,0 0-1 0 0,1 1 1 0 0,-1 0 0 0 0,0 0-1 0 0,0 1 1 0 0,0 0 0 0 0,0 0 0 0 0,0 1-1 0 0,0-1 1 0 0,0 2 0 0 0,0-1-1 0 0,-8 3 1 0 0,6 0 6 0 0,-1 1 0 0 0,1-1 0 0 0,1 2 0 0 0,-1-1 0 0 0,1 1 0 0 0,0 0 0 0 0,0 1 0 0 0,1 0 1 0 0,-11 11-1 0 0,-5 13-183 0 0,0 1 0 0 0,2 1 1 0 0,2 1-1 0 0,-20 47 1 0 0,35-72 153 0 0,-22 49-1506 0 0,-6 16-2480 0 0,5-29-2144 0 0,16-32 3826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19476 0 0,'-2'-1'77'0'0,"0"1"1"0"0,0 0-1 0 0,0 0 0 0 0,0 0 0 0 0,0 1 0 0 0,0-1 0 0 0,-1 0 1 0 0,1 1-1 0 0,0-1 0 0 0,0 1 0 0 0,1 0 0 0 0,-1-1 0 0 0,0 1 1 0 0,0 0-1 0 0,0 0 0 0 0,0 0 0 0 0,1 1 0 0 0,-1-1 0 0 0,0 0 1 0 0,1 1-1 0 0,0-1 0 0 0,-1 1 0 0 0,1-1 0 0 0,0 1 0 0 0,-1 0 1 0 0,1-1-1 0 0,0 1 0 0 0,0 0 0 0 0,0 0 0 0 0,1 0 0 0 0,-2 3 1 0 0,-4 10-395 0 0,1 1-1 0 0,0-1 1 0 0,-3 18 0 0 0,4-13 344 0 0,-42 177-2717 0 0,-31 107-1699 0 0,61-255 3474 0 0,-1 0 1 0 0,-3-2-1 0 0,-2 0 1 0 0,-28 44 0 0 0,37-72 611 0 0,-1 1 1 0 0,-22 24-1 0 0,31-39 373 0 0,0 1 0 0 0,0-2 0 0 0,0 1 0 0 0,-1 0 1 0 0,0-1-1 0 0,0 0 0 0 0,0-1 0 0 0,0 1 0 0 0,0-1 0 0 0,-1 0 0 0 0,0-1 0 0 0,-10 3 1 0 0,15-4 69 0 0,0-1 0 0 0,0 0 1 0 0,0 1-1 0 0,1-1 1 0 0,-1 0-1 0 0,0 0 1 0 0,0-1-1 0 0,0 1 0 0 0,0 0 1 0 0,0-1-1 0 0,1 1 1 0 0,-1-1-1 0 0,0 1 1 0 0,0-1-1 0 0,1 0 0 0 0,-1 0 1 0 0,0 1-1 0 0,1-1 1 0 0,-1 0-1 0 0,1-1 1 0 0,-1 1-1 0 0,1 0 0 0 0,-3-3 1 0 0,2 1-22 0 0,0 0 0 0 0,1 0 0 0 0,-1 0 1 0 0,1-1-1 0 0,-1 1 0 0 0,1 0 0 0 0,0-1 1 0 0,0 1-1 0 0,1-1 0 0 0,-1 0 0 0 0,1-5 0 0 0,-1-3-118 0 0,2 0-1 0 0,-1 1 0 0 0,2-1 0 0 0,0 0 1 0 0,0 1-1 0 0,7-20 0 0 0,-4 17-99 0 0,2 0 0 0 0,0 1 1 0 0,0 0-1 0 0,1 0 0 0 0,1 0 1 0 0,0 1-1 0 0,1 0 0 0 0,0 1 0 0 0,1 0 1 0 0,0 0-1 0 0,17-11 0 0 0,-23 18-10 0 0,1 1-1 0 0,-1-1 1 0 0,1 1 0 0 0,0 0-1 0 0,0 1 1 0 0,1-1 0 0 0,-1 1-1 0 0,0 0 1 0 0,1 1 0 0 0,-1-1-1 0 0,1 1 1 0 0,0 1 0 0 0,-1-1-1 0 0,1 1 1 0 0,0 0 0 0 0,-1 1-1 0 0,1-1 1 0 0,-1 1 0 0 0,1 1-1 0 0,0-1 1 0 0,-1 1 0 0 0,0 0-1 0 0,0 1 1 0 0,1 0 0 0 0,-1 0-1 0 0,-1 0 1 0 0,11 7 0 0 0,3 5-292 0 0,34 33 1 0 0,40 59 1178 0 0,-33-34-2226 0 0,6-7-4160 0 0,-53-55 3082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17 233 16420 0 0,'-16'-25'4860'0'0,"16"24"-4830"0"0,0 0 0 0 0,0 0 0 0 0,0 0 0 0 0,0 0 0 0 0,0 0 0 0 0,0 1 0 0 0,0-1 0 0 0,0 0 0 0 0,0 0 0 0 0,1 0 0 0 0,-1 0 0 0 0,0 0 0 0 0,0 0 0 0 0,1 0 0 0 0,-1 0 0 0 0,1 0 0 0 0,-1 0 0 0 0,1-1 0 0 0,3-1-273 0 0,0-1 0 0 0,1 0 0 0 0,-1 1-1 0 0,0 0 1 0 0,1 0 0 0 0,0 0 0 0 0,8-3-1 0 0,-6 2 506 0 0,34-17-1167 0 0,225-105-3789 0 0,-262 124 4708 0 0,0 1 0 0 0,1-1 0 0 0,-1 1 0 0 0,1 0 0 0 0,-1 0 1 0 0,1 1-1 0 0,-1-1 0 0 0,1 1 0 0 0,-1 0 0 0 0,1 1 0 0 0,0-1 0 0 0,-1 1 0 0 0,1-1 0 0 0,-1 1 0 0 0,1 1 0 0 0,-1-1 0 0 0,8 4 0 0 0,-6-2-75 0 0,0 1 0 0 0,-1 0 0 0 0,1 1-1 0 0,-1-1 1 0 0,0 1 0 0 0,0 0 0 0 0,0 1-1 0 0,-1-1 1 0 0,1 1 0 0 0,4 9-1 0 0,4 11-1134 0 0,0 0 0 0 0,-2 1-1 0 0,-2 0 1 0 0,11 43-1 0 0,-16-53-143 0 0,-1 1 1 0 0,0-1-1 0 0,0 21 0 0 0,-4-7-1457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9354 0 0,'0'0'90'0'0,"-1"0"0"0"0,1 0 1 0 0,0 0-1 0 0,0 0 0 0 0,0 0 0 0 0,0 0 1 0 0,0 0-1 0 0,-1 0 0 0 0,1 0 0 0 0,0 0 1 0 0,0 0-1 0 0,0-1 0 0 0,0 1 0 0 0,-1 0 1 0 0,1 0-1 0 0,0 0 0 0 0,0 0 0 0 0,0 0 1 0 0,0 0-1 0 0,-1 1 0 0 0,1-1 0 0 0,0 0 1 0 0,0 0-1 0 0,0 0 0 0 0,0 0 0 0 0,-1 0 1 0 0,1 0-1 0 0,0 0 0 0 0,0 0 0 0 0,0 0 1 0 0,0 0-1 0 0,0 0 0 0 0,-1 1 0 0 0,1-1 1 0 0,0 0-1 0 0,0 0 0 0 0,0 0 0 0 0,0 0 1 0 0,0 0-1 0 0,0 1 0 0 0,0-1 0 0 0,0 0 1 0 0,-1 0-1 0 0,1 0 0 0 0,0 0 0 0 0,0 0 1 0 0,0 1-1 0 0,0-1 0 0 0,0 0 0 0 0,0 0 1 0 0,0 0-1 0 0,0 1 0 0 0,0-1 0 0 0,0 0 1 0 0,0 0-1 0 0,3 18 615 0 0,8 19-2098 0 0,-10-36 1697 0 0,36 108-660 0 0,-5 1 1 0 0,-4 2-1 0 0,-6 0 0 0 0,-4 2 0 0 0,3 145 0 0 0,-19-159-1127 0 0,14 168-7049 0 0,-15-259 6666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9:2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144 354 19244 0 0,'-1'-1'97'0'0,"1"1"0"0"0,-1-1 0 0 0,1 1 0 0 0,-1-1-1 0 0,0 1 1 0 0,1 0 0 0 0,-1-1 0 0 0,1 1 0 0 0,-1 0 0 0 0,0 0-1 0 0,1 0 1 0 0,-1-1 0 0 0,0 1 0 0 0,1 0 0 0 0,-1 0 0 0 0,0 0 0 0 0,1 0-1 0 0,-1 0 1 0 0,0 0 0 0 0,0 0 0 0 0,1 0 0 0 0,-1 0 0 0 0,0 1 0 0 0,1-1-1 0 0,-1 0 1 0 0,1 0 0 0 0,-1 1 0 0 0,0-1 0 0 0,0 1 0 0 0,1 19 283 0 0,25 36-1758 0 0,-20-48 1633 0 0,27 62-960 0 0,115 224-5945 0 0,-117-242 5357 0 0,2-1 0 0 0,2-2-1 0 0,58 65 1 0 0,-85-107 1346 0 0,-1 0 0 0 0,1-1-1 0 0,0 0 1 0 0,0 0 0 0 0,0-1 0 0 0,1 0 0 0 0,0-1-1 0 0,10 6 1 0 0,-16-10 156 0 0,0 1 0 0 0,1 0 0 0 0,-1-1 0 0 0,0 1 0 0 0,0-1 0 0 0,0 0 0 0 0,1 1 0 0 0,-1-1 0 0 0,0 0 0 0 0,1-1 0 0 0,-1 1-1 0 0,0 0 1 0 0,0-1 0 0 0,1 1 0 0 0,-1-1 0 0 0,0 0 0 0 0,0 1 0 0 0,0-1 0 0 0,0 0 0 0 0,0 0 0 0 0,0-1 0 0 0,0 1 0 0 0,0 0 0 0 0,0-1 0 0 0,-1 1 0 0 0,1-1 0 0 0,0 1 0 0 0,-1-1 0 0 0,0 0 0 0 0,1 0 0 0 0,-1 0 0 0 0,0 0 0 0 0,0 0 0 0 0,0 0-1 0 0,0 0 1 0 0,0 0 0 0 0,1-3 0 0 0,12-31 866 0 0,-1 0-1 0 0,9-40 0 0 0,21-159-1022 0 0,-29 140 67 0 0,18-106-2672 0 0,32-179-10164 0 0,-63 359 8842 0 0,-3 15 2340 0 0</inkml:trace>
  <inkml:trace contextRef="#ctx0" brushRef="#br0" timeOffset="1">21 931 16115 0 0,'-19'-8'3268'0'0,"18"-1"-2714"0"0,30-10-2629 0 0,-8 8 2045 0 0,69-48-1235 0 0,0 0 85 0 0,3 3 0 0 0,104-45 0 0 0,-66 48-2610 0 0,-42 22-2306 0 0,-65 23 2963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DD22-FFFB-4DC4-98C3-055608642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07561D-5964-4B36-B881-1BBDDE331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7EB75-1DB3-4FF0-B46C-27DF50FE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D6983-7BDC-4B31-B88F-AD1AD272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9AB51-1CAC-4DF1-8768-FA2626F6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8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F541-5D9F-453E-BB05-60B38744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B3936-90EE-4ACA-B6F0-9A3A409C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63E62-F544-4543-9ADD-59F06913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5EBD3-9762-4FAA-9344-79B8B51D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1F576-1B06-4890-AFF6-709B8D6E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5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A0E8BD-ED6D-489D-BE3C-09A958C27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53E84-1583-46FC-9ECE-527C974AD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C03C8-98DB-4E7B-9DCC-E85C91D1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C5128-6C1D-46EC-89F8-083E626C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D94B3-AEB0-45E3-B15D-918B5B1E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50F18-B8B0-47FA-AAE0-48D234E5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45219-F1F1-4EC0-B2EF-883A48C9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3DD6C-D542-4D60-A9FB-FA5333B5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B85CD-2096-4770-AED7-6BF0AE2C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2DD7B-B6B2-40BB-9E1D-76D28AA7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19B67-1192-4416-B3A9-6F0AF9FD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10E41-6153-4C5E-B0C1-17187C80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537A7-34F2-4F70-AB50-D49ABA00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5557B-0531-47DE-BDE8-90C352BD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74F1D-66D7-443B-AEC9-998CD1F4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1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D9C54-BED4-4234-A43E-A81A7AEE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1EAB6-1044-495F-A7D3-49C14311F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E9727-772F-4844-9962-B0DD413D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0CD22-39F2-4B57-BF6E-E710EFBA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42606-2D0A-4C5E-882B-E632BA2B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C03C5-64C8-4BEA-B417-19AF4341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9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5CC15-6EA4-45AB-986B-656060AB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50BF0-06AA-4003-9986-1F17ECE06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D4FE42-1C8E-49FA-96F8-21076AA80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D8DF79-54A3-4209-8DAA-F5A0ADB3D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FAE92F-134E-406B-BB82-4AE1C8691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29F90-DFDF-42EF-8EAA-A767B087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3B5EBA-4C53-4335-A31B-E89756AD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5388BC-AD75-4DFD-BAC8-AC0478A8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6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1DF4F-3DE9-4541-9443-D1D79A55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8BDFCB-23D8-4AE5-998E-0302BF9B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9D67CE-BBC9-406B-91F0-49B3B20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4C0C0C-5FC3-42BF-A18F-6A237590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7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33AE4-C017-48A0-9C62-CD6740C6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FD7A91-DB9A-4CB6-95B4-8ECB012C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E9DDB-3183-4435-9062-5DC4A964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9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47B75-0069-468C-B0BB-E37A9748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80A81-477D-4BD1-AE16-5380BE6E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9D6F59-2F4B-4B67-98D2-4826A433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DD731-5AE8-42CC-9EC5-189DE5F1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4767B2-0EC4-47AF-BEA1-74AC3456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4F142-01D0-4C65-B240-CEF8876A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48DE3-4E13-431A-994A-9F4DD061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3EF93-2DB5-4158-8E46-13C2ED788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6FACB-FDA6-4B61-81D4-EC75E91F9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2B779-3B63-4CC2-AA87-1428843A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BFB94-5385-4686-B16B-D8B83AC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84310-8418-4F69-B558-C8C657AE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2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FC83B-2C87-4CBF-A0D1-AC842CF2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899B0C-7677-4A97-A0D2-7DF4D315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A3977-4C1A-4984-9BDE-57901E2EE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2649-30C6-476C-AC32-45CCAB373726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BCC63-0B20-4E43-BAEE-47862A8F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60B97-8A15-41F1-B0CA-88B554674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.png"/><Relationship Id="rId21" Type="http://schemas.openxmlformats.org/officeDocument/2006/relationships/tags" Target="../tags/tag21.xml"/><Relationship Id="rId42" Type="http://schemas.openxmlformats.org/officeDocument/2006/relationships/image" Target="../media/image8.png"/><Relationship Id="rId47" Type="http://schemas.openxmlformats.org/officeDocument/2006/relationships/customXml" Target="../ink/ink13.xml"/><Relationship Id="rId63" Type="http://schemas.openxmlformats.org/officeDocument/2006/relationships/customXml" Target="../ink/ink21.xml"/><Relationship Id="rId68" Type="http://schemas.openxmlformats.org/officeDocument/2006/relationships/image" Target="../media/image2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customXml" Target="../ink/ink3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1.xml"/><Relationship Id="rId32" Type="http://schemas.openxmlformats.org/officeDocument/2006/relationships/image" Target="../media/image3.png"/><Relationship Id="rId37" Type="http://schemas.openxmlformats.org/officeDocument/2006/relationships/customXml" Target="../ink/ink8.xml"/><Relationship Id="rId40" Type="http://schemas.openxmlformats.org/officeDocument/2006/relationships/image" Target="../media/image7.png"/><Relationship Id="rId45" Type="http://schemas.openxmlformats.org/officeDocument/2006/relationships/customXml" Target="../ink/ink12.xml"/><Relationship Id="rId53" Type="http://schemas.openxmlformats.org/officeDocument/2006/relationships/customXml" Target="../ink/ink16.xml"/><Relationship Id="rId58" Type="http://schemas.openxmlformats.org/officeDocument/2006/relationships/image" Target="../media/image16.png"/><Relationship Id="rId66" Type="http://schemas.openxmlformats.org/officeDocument/2006/relationships/image" Target="../media/image20.png"/><Relationship Id="rId74" Type="http://schemas.openxmlformats.org/officeDocument/2006/relationships/image" Target="../media/image24.png"/><Relationship Id="rId5" Type="http://schemas.openxmlformats.org/officeDocument/2006/relationships/tags" Target="../tags/tag5.xml"/><Relationship Id="rId61" Type="http://schemas.openxmlformats.org/officeDocument/2006/relationships/customXml" Target="../ink/ink2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customXml" Target="../ink/ink2.xml"/><Relationship Id="rId30" Type="http://schemas.openxmlformats.org/officeDocument/2006/relationships/customXml" Target="../ink/ink4.xml"/><Relationship Id="rId35" Type="http://schemas.openxmlformats.org/officeDocument/2006/relationships/customXml" Target="../ink/ink7.xml"/><Relationship Id="rId43" Type="http://schemas.openxmlformats.org/officeDocument/2006/relationships/customXml" Target="../ink/ink11.xml"/><Relationship Id="rId48" Type="http://schemas.openxmlformats.org/officeDocument/2006/relationships/image" Target="../media/image11.png"/><Relationship Id="rId56" Type="http://schemas.openxmlformats.org/officeDocument/2006/relationships/image" Target="../media/image15.png"/><Relationship Id="rId64" Type="http://schemas.openxmlformats.org/officeDocument/2006/relationships/image" Target="../media/image19.png"/><Relationship Id="rId69" Type="http://schemas.openxmlformats.org/officeDocument/2006/relationships/customXml" Target="../ink/ink24.xml"/><Relationship Id="rId8" Type="http://schemas.openxmlformats.org/officeDocument/2006/relationships/tags" Target="../tags/tag8.xml"/><Relationship Id="rId51" Type="http://schemas.openxmlformats.org/officeDocument/2006/relationships/customXml" Target="../ink/ink15.xml"/><Relationship Id="rId72" Type="http://schemas.openxmlformats.org/officeDocument/2006/relationships/image" Target="../media/image23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customXml" Target="../ink/ink1.xml"/><Relationship Id="rId33" Type="http://schemas.openxmlformats.org/officeDocument/2006/relationships/customXml" Target="../ink/ink6.xml"/><Relationship Id="rId38" Type="http://schemas.openxmlformats.org/officeDocument/2006/relationships/image" Target="../media/image6.png"/><Relationship Id="rId46" Type="http://schemas.openxmlformats.org/officeDocument/2006/relationships/image" Target="../media/image10.png"/><Relationship Id="rId59" Type="http://schemas.openxmlformats.org/officeDocument/2006/relationships/customXml" Target="../ink/ink19.xml"/><Relationship Id="rId67" Type="http://schemas.openxmlformats.org/officeDocument/2006/relationships/customXml" Target="../ink/ink23.xml"/><Relationship Id="rId20" Type="http://schemas.openxmlformats.org/officeDocument/2006/relationships/tags" Target="../tags/tag20.xml"/><Relationship Id="rId41" Type="http://schemas.openxmlformats.org/officeDocument/2006/relationships/customXml" Target="../ink/ink10.xml"/><Relationship Id="rId54" Type="http://schemas.openxmlformats.org/officeDocument/2006/relationships/image" Target="../media/image14.png"/><Relationship Id="rId62" Type="http://schemas.openxmlformats.org/officeDocument/2006/relationships/image" Target="../media/image18.png"/><Relationship Id="rId70" Type="http://schemas.openxmlformats.org/officeDocument/2006/relationships/image" Target="../media/image22.png"/><Relationship Id="rId75" Type="http://schemas.openxmlformats.org/officeDocument/2006/relationships/customXml" Target="../ink/ink2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2.png"/><Relationship Id="rId36" Type="http://schemas.openxmlformats.org/officeDocument/2006/relationships/image" Target="../media/image5.png"/><Relationship Id="rId49" Type="http://schemas.openxmlformats.org/officeDocument/2006/relationships/customXml" Target="../ink/ink14.xml"/><Relationship Id="rId57" Type="http://schemas.openxmlformats.org/officeDocument/2006/relationships/customXml" Target="../ink/ink18.xml"/><Relationship Id="rId10" Type="http://schemas.openxmlformats.org/officeDocument/2006/relationships/tags" Target="../tags/tag10.xml"/><Relationship Id="rId31" Type="http://schemas.openxmlformats.org/officeDocument/2006/relationships/customXml" Target="../ink/ink5.xml"/><Relationship Id="rId44" Type="http://schemas.openxmlformats.org/officeDocument/2006/relationships/image" Target="../media/image9.png"/><Relationship Id="rId52" Type="http://schemas.openxmlformats.org/officeDocument/2006/relationships/image" Target="../media/image13.png"/><Relationship Id="rId60" Type="http://schemas.openxmlformats.org/officeDocument/2006/relationships/image" Target="../media/image17.png"/><Relationship Id="rId65" Type="http://schemas.openxmlformats.org/officeDocument/2006/relationships/customXml" Target="../ink/ink22.xml"/><Relationship Id="rId73" Type="http://schemas.openxmlformats.org/officeDocument/2006/relationships/customXml" Target="../ink/ink2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customXml" Target="../ink/ink9.xml"/><Relationship Id="rId34" Type="http://schemas.openxmlformats.org/officeDocument/2006/relationships/image" Target="../media/image4.png"/><Relationship Id="rId50" Type="http://schemas.openxmlformats.org/officeDocument/2006/relationships/image" Target="../media/image12.png"/><Relationship Id="rId55" Type="http://schemas.openxmlformats.org/officeDocument/2006/relationships/customXml" Target="../ink/ink17.xml"/><Relationship Id="rId76" Type="http://schemas.openxmlformats.org/officeDocument/2006/relationships/image" Target="../media/image25.png"/><Relationship Id="rId7" Type="http://schemas.openxmlformats.org/officeDocument/2006/relationships/tags" Target="../tags/tag7.xml"/><Relationship Id="rId71" Type="http://schemas.openxmlformats.org/officeDocument/2006/relationships/customXml" Target="../ink/ink25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49.xml"/><Relationship Id="rId21" Type="http://schemas.openxmlformats.org/officeDocument/2006/relationships/tags" Target="../tags/tag44.xml"/><Relationship Id="rId42" Type="http://schemas.openxmlformats.org/officeDocument/2006/relationships/customXml" Target="../ink/ink32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45.xml"/><Relationship Id="rId84" Type="http://schemas.openxmlformats.org/officeDocument/2006/relationships/customXml" Target="../ink/ink53.xml"/><Relationship Id="rId89" Type="http://schemas.openxmlformats.org/officeDocument/2006/relationships/image" Target="../media/image51.png"/><Relationship Id="rId16" Type="http://schemas.openxmlformats.org/officeDocument/2006/relationships/tags" Target="../tags/tag39.xml"/><Relationship Id="rId11" Type="http://schemas.openxmlformats.org/officeDocument/2006/relationships/tags" Target="../tags/tag34.xml"/><Relationship Id="rId32" Type="http://schemas.openxmlformats.org/officeDocument/2006/relationships/tags" Target="../tags/tag55.xml"/><Relationship Id="rId37" Type="http://schemas.openxmlformats.org/officeDocument/2006/relationships/image" Target="../media/image27.png"/><Relationship Id="rId53" Type="http://schemas.openxmlformats.org/officeDocument/2006/relationships/image" Target="../media/image35.png"/><Relationship Id="rId58" Type="http://schemas.openxmlformats.org/officeDocument/2006/relationships/customXml" Target="../ink/ink40.xml"/><Relationship Id="rId74" Type="http://schemas.openxmlformats.org/officeDocument/2006/relationships/customXml" Target="../ink/ink48.xml"/><Relationship Id="rId79" Type="http://schemas.openxmlformats.org/officeDocument/2006/relationships/image" Target="../media/image46.png"/><Relationship Id="rId5" Type="http://schemas.openxmlformats.org/officeDocument/2006/relationships/tags" Target="../tags/tag28.xml"/><Relationship Id="rId90" Type="http://schemas.openxmlformats.org/officeDocument/2006/relationships/customXml" Target="../ink/ink56.xml"/><Relationship Id="rId14" Type="http://schemas.openxmlformats.org/officeDocument/2006/relationships/tags" Target="../tags/tag37.xml"/><Relationship Id="rId22" Type="http://schemas.openxmlformats.org/officeDocument/2006/relationships/tags" Target="../tags/tag45.xml"/><Relationship Id="rId27" Type="http://schemas.openxmlformats.org/officeDocument/2006/relationships/tags" Target="../tags/tag50.xml"/><Relationship Id="rId30" Type="http://schemas.openxmlformats.org/officeDocument/2006/relationships/tags" Target="../tags/tag53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35.xml"/><Relationship Id="rId56" Type="http://schemas.openxmlformats.org/officeDocument/2006/relationships/customXml" Target="../ink/ink39.xml"/><Relationship Id="rId64" Type="http://schemas.openxmlformats.org/officeDocument/2006/relationships/customXml" Target="../ink/ink43.xml"/><Relationship Id="rId69" Type="http://schemas.openxmlformats.org/officeDocument/2006/relationships/image" Target="../media/image43.png"/><Relationship Id="rId77" Type="http://schemas.openxmlformats.org/officeDocument/2006/relationships/image" Target="../media/image45.png"/><Relationship Id="rId8" Type="http://schemas.openxmlformats.org/officeDocument/2006/relationships/tags" Target="../tags/tag31.xml"/><Relationship Id="rId51" Type="http://schemas.openxmlformats.org/officeDocument/2006/relationships/image" Target="../media/image34.png"/><Relationship Id="rId72" Type="http://schemas.openxmlformats.org/officeDocument/2006/relationships/customXml" Target="../ink/ink47.xml"/><Relationship Id="rId80" Type="http://schemas.openxmlformats.org/officeDocument/2006/relationships/customXml" Target="../ink/ink51.xml"/><Relationship Id="rId85" Type="http://schemas.openxmlformats.org/officeDocument/2006/relationships/image" Target="../media/image49.png"/><Relationship Id="rId3" Type="http://schemas.openxmlformats.org/officeDocument/2006/relationships/tags" Target="../tags/tag26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5" Type="http://schemas.openxmlformats.org/officeDocument/2006/relationships/tags" Target="../tags/tag48.xml"/><Relationship Id="rId33" Type="http://schemas.openxmlformats.org/officeDocument/2006/relationships/slideLayout" Target="../slideLayouts/slideLayout1.xml"/><Relationship Id="rId38" Type="http://schemas.openxmlformats.org/officeDocument/2006/relationships/customXml" Target="../ink/ink30.xml"/><Relationship Id="rId46" Type="http://schemas.openxmlformats.org/officeDocument/2006/relationships/customXml" Target="../ink/ink34.xml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tags" Target="../tags/tag43.xml"/><Relationship Id="rId41" Type="http://schemas.openxmlformats.org/officeDocument/2006/relationships/image" Target="../media/image29.png"/><Relationship Id="rId54" Type="http://schemas.openxmlformats.org/officeDocument/2006/relationships/customXml" Target="../ink/ink38.xml"/><Relationship Id="rId62" Type="http://schemas.openxmlformats.org/officeDocument/2006/relationships/customXml" Target="../ink/ink42.xml"/><Relationship Id="rId70" Type="http://schemas.openxmlformats.org/officeDocument/2006/relationships/customXml" Target="../ink/ink46.xml"/><Relationship Id="rId75" Type="http://schemas.openxmlformats.org/officeDocument/2006/relationships/image" Target="../media/image2.png"/><Relationship Id="rId83" Type="http://schemas.openxmlformats.org/officeDocument/2006/relationships/image" Target="../media/image48.png"/><Relationship Id="rId88" Type="http://schemas.openxmlformats.org/officeDocument/2006/relationships/customXml" Target="../ink/ink55.xml"/><Relationship Id="rId91" Type="http://schemas.openxmlformats.org/officeDocument/2006/relationships/image" Target="../media/image52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5" Type="http://schemas.openxmlformats.org/officeDocument/2006/relationships/tags" Target="../tags/tag38.xml"/><Relationship Id="rId23" Type="http://schemas.openxmlformats.org/officeDocument/2006/relationships/tags" Target="../tags/tag46.xml"/><Relationship Id="rId28" Type="http://schemas.openxmlformats.org/officeDocument/2006/relationships/tags" Target="../tags/tag51.xml"/><Relationship Id="rId36" Type="http://schemas.openxmlformats.org/officeDocument/2006/relationships/customXml" Target="../ink/ink29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" Type="http://schemas.openxmlformats.org/officeDocument/2006/relationships/tags" Target="../tags/tag33.xml"/><Relationship Id="rId31" Type="http://schemas.openxmlformats.org/officeDocument/2006/relationships/tags" Target="../tags/tag54.xml"/><Relationship Id="rId44" Type="http://schemas.openxmlformats.org/officeDocument/2006/relationships/customXml" Target="../ink/ink33.xml"/><Relationship Id="rId52" Type="http://schemas.openxmlformats.org/officeDocument/2006/relationships/customXml" Target="../ink/ink37.xml"/><Relationship Id="rId60" Type="http://schemas.openxmlformats.org/officeDocument/2006/relationships/customXml" Target="../ink/ink41.xml"/><Relationship Id="rId65" Type="http://schemas.openxmlformats.org/officeDocument/2006/relationships/image" Target="../media/image41.png"/><Relationship Id="rId73" Type="http://schemas.openxmlformats.org/officeDocument/2006/relationships/image" Target="../media/image1.png"/><Relationship Id="rId78" Type="http://schemas.openxmlformats.org/officeDocument/2006/relationships/customXml" Target="../ink/ink50.xml"/><Relationship Id="rId81" Type="http://schemas.openxmlformats.org/officeDocument/2006/relationships/image" Target="../media/image47.png"/><Relationship Id="rId86" Type="http://schemas.openxmlformats.org/officeDocument/2006/relationships/customXml" Target="../ink/ink54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9" Type="http://schemas.openxmlformats.org/officeDocument/2006/relationships/image" Target="../media/image28.png"/><Relationship Id="rId34" Type="http://schemas.openxmlformats.org/officeDocument/2006/relationships/customXml" Target="../ink/ink28.xml"/><Relationship Id="rId50" Type="http://schemas.openxmlformats.org/officeDocument/2006/relationships/customXml" Target="../ink/ink36.xml"/><Relationship Id="rId55" Type="http://schemas.openxmlformats.org/officeDocument/2006/relationships/image" Target="../media/image36.png"/><Relationship Id="rId76" Type="http://schemas.openxmlformats.org/officeDocument/2006/relationships/customXml" Target="../ink/ink49.xml"/><Relationship Id="rId7" Type="http://schemas.openxmlformats.org/officeDocument/2006/relationships/tags" Target="../tags/tag30.xml"/><Relationship Id="rId71" Type="http://schemas.openxmlformats.org/officeDocument/2006/relationships/image" Target="../media/image44.png"/><Relationship Id="rId2" Type="http://schemas.openxmlformats.org/officeDocument/2006/relationships/tags" Target="../tags/tag25.xml"/><Relationship Id="rId29" Type="http://schemas.openxmlformats.org/officeDocument/2006/relationships/tags" Target="../tags/tag52.xml"/><Relationship Id="rId24" Type="http://schemas.openxmlformats.org/officeDocument/2006/relationships/tags" Target="../tags/tag47.xml"/><Relationship Id="rId40" Type="http://schemas.openxmlformats.org/officeDocument/2006/relationships/customXml" Target="../ink/ink31.xml"/><Relationship Id="rId45" Type="http://schemas.openxmlformats.org/officeDocument/2006/relationships/image" Target="../media/image31.png"/><Relationship Id="rId66" Type="http://schemas.openxmlformats.org/officeDocument/2006/relationships/customXml" Target="../ink/ink44.xml"/><Relationship Id="rId87" Type="http://schemas.openxmlformats.org/officeDocument/2006/relationships/image" Target="../media/image50.png"/><Relationship Id="rId61" Type="http://schemas.openxmlformats.org/officeDocument/2006/relationships/image" Target="../media/image39.png"/><Relationship Id="rId82" Type="http://schemas.openxmlformats.org/officeDocument/2006/relationships/customXml" Target="../ink/ink52.xml"/><Relationship Id="rId19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21" Type="http://schemas.openxmlformats.org/officeDocument/2006/relationships/customXml" Target="../ink/ink57.xml"/><Relationship Id="rId42" Type="http://schemas.openxmlformats.org/officeDocument/2006/relationships/image" Target="../media/image63.png"/><Relationship Id="rId47" Type="http://schemas.openxmlformats.org/officeDocument/2006/relationships/customXml" Target="../ink/ink70.xml"/><Relationship Id="rId63" Type="http://schemas.openxmlformats.org/officeDocument/2006/relationships/customXml" Target="../ink/ink78.xml"/><Relationship Id="rId68" Type="http://schemas.openxmlformats.org/officeDocument/2006/relationships/image" Target="../media/image76.png"/><Relationship Id="rId16" Type="http://schemas.openxmlformats.org/officeDocument/2006/relationships/tags" Target="../tags/tag71.xml"/><Relationship Id="rId11" Type="http://schemas.openxmlformats.org/officeDocument/2006/relationships/tags" Target="../tags/tag66.xml"/><Relationship Id="rId24" Type="http://schemas.openxmlformats.org/officeDocument/2006/relationships/image" Target="../media/image54.png"/><Relationship Id="rId32" Type="http://schemas.openxmlformats.org/officeDocument/2006/relationships/image" Target="../media/image58.png"/><Relationship Id="rId37" Type="http://schemas.openxmlformats.org/officeDocument/2006/relationships/customXml" Target="../ink/ink65.xml"/><Relationship Id="rId40" Type="http://schemas.openxmlformats.org/officeDocument/2006/relationships/image" Target="../media/image62.png"/><Relationship Id="rId45" Type="http://schemas.openxmlformats.org/officeDocument/2006/relationships/customXml" Target="../ink/ink69.xml"/><Relationship Id="rId53" Type="http://schemas.openxmlformats.org/officeDocument/2006/relationships/customXml" Target="../ink/ink73.xml"/><Relationship Id="rId58" Type="http://schemas.openxmlformats.org/officeDocument/2006/relationships/image" Target="../media/image71.png"/><Relationship Id="rId66" Type="http://schemas.openxmlformats.org/officeDocument/2006/relationships/image" Target="../media/image75.png"/><Relationship Id="rId74" Type="http://schemas.openxmlformats.org/officeDocument/2006/relationships/image" Target="../media/image79.png"/><Relationship Id="rId79" Type="http://schemas.openxmlformats.org/officeDocument/2006/relationships/customXml" Target="../ink/ink86.xml"/><Relationship Id="rId5" Type="http://schemas.openxmlformats.org/officeDocument/2006/relationships/tags" Target="../tags/tag60.xml"/><Relationship Id="rId61" Type="http://schemas.openxmlformats.org/officeDocument/2006/relationships/customXml" Target="../ink/ink77.xml"/><Relationship Id="rId19" Type="http://schemas.openxmlformats.org/officeDocument/2006/relationships/tags" Target="../tags/tag74.xml"/><Relationship Id="rId14" Type="http://schemas.openxmlformats.org/officeDocument/2006/relationships/tags" Target="../tags/tag69.xml"/><Relationship Id="rId22" Type="http://schemas.openxmlformats.org/officeDocument/2006/relationships/image" Target="../media/image53.png"/><Relationship Id="rId27" Type="http://schemas.openxmlformats.org/officeDocument/2006/relationships/customXml" Target="../ink/ink60.xml"/><Relationship Id="rId30" Type="http://schemas.openxmlformats.org/officeDocument/2006/relationships/image" Target="../media/image57.png"/><Relationship Id="rId35" Type="http://schemas.openxmlformats.org/officeDocument/2006/relationships/customXml" Target="../ink/ink64.xml"/><Relationship Id="rId43" Type="http://schemas.openxmlformats.org/officeDocument/2006/relationships/customXml" Target="../ink/ink68.xml"/><Relationship Id="rId48" Type="http://schemas.openxmlformats.org/officeDocument/2006/relationships/image" Target="../media/image66.png"/><Relationship Id="rId56" Type="http://schemas.openxmlformats.org/officeDocument/2006/relationships/image" Target="../media/image70.png"/><Relationship Id="rId64" Type="http://schemas.openxmlformats.org/officeDocument/2006/relationships/image" Target="../media/image74.png"/><Relationship Id="rId69" Type="http://schemas.openxmlformats.org/officeDocument/2006/relationships/customXml" Target="../ink/ink81.xml"/><Relationship Id="rId77" Type="http://schemas.openxmlformats.org/officeDocument/2006/relationships/customXml" Target="../ink/ink85.xml"/><Relationship Id="rId8" Type="http://schemas.openxmlformats.org/officeDocument/2006/relationships/tags" Target="../tags/tag63.xml"/><Relationship Id="rId51" Type="http://schemas.openxmlformats.org/officeDocument/2006/relationships/customXml" Target="../ink/ink72.xml"/><Relationship Id="rId72" Type="http://schemas.openxmlformats.org/officeDocument/2006/relationships/image" Target="../media/image78.png"/><Relationship Id="rId80" Type="http://schemas.openxmlformats.org/officeDocument/2006/relationships/image" Target="../media/image82.png"/><Relationship Id="rId3" Type="http://schemas.openxmlformats.org/officeDocument/2006/relationships/tags" Target="../tags/tag58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customXml" Target="../ink/ink59.xml"/><Relationship Id="rId33" Type="http://schemas.openxmlformats.org/officeDocument/2006/relationships/customXml" Target="../ink/ink63.xml"/><Relationship Id="rId38" Type="http://schemas.openxmlformats.org/officeDocument/2006/relationships/image" Target="../media/image61.png"/><Relationship Id="rId46" Type="http://schemas.openxmlformats.org/officeDocument/2006/relationships/image" Target="../media/image65.png"/><Relationship Id="rId59" Type="http://schemas.openxmlformats.org/officeDocument/2006/relationships/customXml" Target="../ink/ink76.xml"/><Relationship Id="rId67" Type="http://schemas.openxmlformats.org/officeDocument/2006/relationships/customXml" Target="../ink/ink80.xml"/><Relationship Id="rId20" Type="http://schemas.openxmlformats.org/officeDocument/2006/relationships/slideLayout" Target="../slideLayouts/slideLayout7.xml"/><Relationship Id="rId41" Type="http://schemas.openxmlformats.org/officeDocument/2006/relationships/customXml" Target="../ink/ink67.xml"/><Relationship Id="rId54" Type="http://schemas.openxmlformats.org/officeDocument/2006/relationships/image" Target="../media/image69.png"/><Relationship Id="rId62" Type="http://schemas.openxmlformats.org/officeDocument/2006/relationships/image" Target="../media/image73.png"/><Relationship Id="rId70" Type="http://schemas.openxmlformats.org/officeDocument/2006/relationships/image" Target="../media/image77.png"/><Relationship Id="rId75" Type="http://schemas.openxmlformats.org/officeDocument/2006/relationships/customXml" Target="../ink/ink84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5" Type="http://schemas.openxmlformats.org/officeDocument/2006/relationships/tags" Target="../tags/tag70.xml"/><Relationship Id="rId23" Type="http://schemas.openxmlformats.org/officeDocument/2006/relationships/customXml" Target="../ink/ink58.xml"/><Relationship Id="rId28" Type="http://schemas.openxmlformats.org/officeDocument/2006/relationships/image" Target="../media/image56.png"/><Relationship Id="rId36" Type="http://schemas.openxmlformats.org/officeDocument/2006/relationships/image" Target="../media/image60.png"/><Relationship Id="rId49" Type="http://schemas.openxmlformats.org/officeDocument/2006/relationships/customXml" Target="../ink/ink71.xml"/><Relationship Id="rId57" Type="http://schemas.openxmlformats.org/officeDocument/2006/relationships/customXml" Target="../ink/ink75.xml"/><Relationship Id="rId10" Type="http://schemas.openxmlformats.org/officeDocument/2006/relationships/tags" Target="../tags/tag65.xml"/><Relationship Id="rId31" Type="http://schemas.openxmlformats.org/officeDocument/2006/relationships/customXml" Target="../ink/ink62.xml"/><Relationship Id="rId44" Type="http://schemas.openxmlformats.org/officeDocument/2006/relationships/image" Target="../media/image64.png"/><Relationship Id="rId52" Type="http://schemas.openxmlformats.org/officeDocument/2006/relationships/image" Target="../media/image68.png"/><Relationship Id="rId60" Type="http://schemas.openxmlformats.org/officeDocument/2006/relationships/image" Target="../media/image72.png"/><Relationship Id="rId65" Type="http://schemas.openxmlformats.org/officeDocument/2006/relationships/customXml" Target="../ink/ink79.xml"/><Relationship Id="rId73" Type="http://schemas.openxmlformats.org/officeDocument/2006/relationships/customXml" Target="../ink/ink83.xml"/><Relationship Id="rId78" Type="http://schemas.openxmlformats.org/officeDocument/2006/relationships/image" Target="../media/image81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39" Type="http://schemas.openxmlformats.org/officeDocument/2006/relationships/customXml" Target="../ink/ink66.xml"/><Relationship Id="rId34" Type="http://schemas.openxmlformats.org/officeDocument/2006/relationships/image" Target="../media/image59.png"/><Relationship Id="rId50" Type="http://schemas.openxmlformats.org/officeDocument/2006/relationships/image" Target="../media/image67.png"/><Relationship Id="rId55" Type="http://schemas.openxmlformats.org/officeDocument/2006/relationships/customXml" Target="../ink/ink74.xml"/><Relationship Id="rId76" Type="http://schemas.openxmlformats.org/officeDocument/2006/relationships/image" Target="../media/image80.png"/><Relationship Id="rId7" Type="http://schemas.openxmlformats.org/officeDocument/2006/relationships/tags" Target="../tags/tag62.xml"/><Relationship Id="rId71" Type="http://schemas.openxmlformats.org/officeDocument/2006/relationships/customXml" Target="../ink/ink82.xml"/><Relationship Id="rId2" Type="http://schemas.openxmlformats.org/officeDocument/2006/relationships/tags" Target="../tags/tag57.xml"/><Relationship Id="rId29" Type="http://schemas.openxmlformats.org/officeDocument/2006/relationships/customXml" Target="../ink/ink6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image" Target="../media/image85.png"/><Relationship Id="rId39" Type="http://schemas.openxmlformats.org/officeDocument/2006/relationships/customXml" Target="../ink/ink96.xml"/><Relationship Id="rId21" Type="http://schemas.openxmlformats.org/officeDocument/2006/relationships/customXml" Target="../ink/ink87.xml"/><Relationship Id="rId34" Type="http://schemas.openxmlformats.org/officeDocument/2006/relationships/image" Target="../media/image89.png"/><Relationship Id="rId42" Type="http://schemas.openxmlformats.org/officeDocument/2006/relationships/image" Target="../media/image93.png"/><Relationship Id="rId47" Type="http://schemas.openxmlformats.org/officeDocument/2006/relationships/customXml" Target="../ink/ink100.xml"/><Relationship Id="rId50" Type="http://schemas.openxmlformats.org/officeDocument/2006/relationships/image" Target="../media/image97.png"/><Relationship Id="rId55" Type="http://schemas.openxmlformats.org/officeDocument/2006/relationships/customXml" Target="../ink/ink104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9" Type="http://schemas.openxmlformats.org/officeDocument/2006/relationships/customXml" Target="../ink/ink91.xml"/><Relationship Id="rId11" Type="http://schemas.openxmlformats.org/officeDocument/2006/relationships/tags" Target="../tags/tag85.xml"/><Relationship Id="rId24" Type="http://schemas.openxmlformats.org/officeDocument/2006/relationships/image" Target="../media/image84.png"/><Relationship Id="rId32" Type="http://schemas.openxmlformats.org/officeDocument/2006/relationships/image" Target="../media/image88.png"/><Relationship Id="rId37" Type="http://schemas.openxmlformats.org/officeDocument/2006/relationships/customXml" Target="../ink/ink95.xml"/><Relationship Id="rId40" Type="http://schemas.openxmlformats.org/officeDocument/2006/relationships/image" Target="../media/image92.png"/><Relationship Id="rId45" Type="http://schemas.openxmlformats.org/officeDocument/2006/relationships/customXml" Target="../ink/ink99.xml"/><Relationship Id="rId53" Type="http://schemas.openxmlformats.org/officeDocument/2006/relationships/customXml" Target="../ink/ink103.xml"/><Relationship Id="rId58" Type="http://schemas.openxmlformats.org/officeDocument/2006/relationships/image" Target="../media/image101.png"/><Relationship Id="rId5" Type="http://schemas.openxmlformats.org/officeDocument/2006/relationships/tags" Target="../tags/tag79.xml"/><Relationship Id="rId19" Type="http://schemas.openxmlformats.org/officeDocument/2006/relationships/tags" Target="../tags/tag93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image" Target="../media/image83.png"/><Relationship Id="rId27" Type="http://schemas.openxmlformats.org/officeDocument/2006/relationships/customXml" Target="../ink/ink90.xml"/><Relationship Id="rId30" Type="http://schemas.openxmlformats.org/officeDocument/2006/relationships/image" Target="../media/image87.png"/><Relationship Id="rId35" Type="http://schemas.openxmlformats.org/officeDocument/2006/relationships/customXml" Target="../ink/ink94.xml"/><Relationship Id="rId43" Type="http://schemas.openxmlformats.org/officeDocument/2006/relationships/customXml" Target="../ink/ink98.xml"/><Relationship Id="rId48" Type="http://schemas.openxmlformats.org/officeDocument/2006/relationships/image" Target="../media/image96.png"/><Relationship Id="rId56" Type="http://schemas.openxmlformats.org/officeDocument/2006/relationships/image" Target="../media/image100.png"/><Relationship Id="rId8" Type="http://schemas.openxmlformats.org/officeDocument/2006/relationships/tags" Target="../tags/tag82.xml"/><Relationship Id="rId51" Type="http://schemas.openxmlformats.org/officeDocument/2006/relationships/customXml" Target="../ink/ink102.xml"/><Relationship Id="rId3" Type="http://schemas.openxmlformats.org/officeDocument/2006/relationships/tags" Target="../tags/tag77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customXml" Target="../ink/ink89.xml"/><Relationship Id="rId33" Type="http://schemas.openxmlformats.org/officeDocument/2006/relationships/customXml" Target="../ink/ink93.xml"/><Relationship Id="rId38" Type="http://schemas.openxmlformats.org/officeDocument/2006/relationships/image" Target="../media/image91.png"/><Relationship Id="rId46" Type="http://schemas.openxmlformats.org/officeDocument/2006/relationships/image" Target="../media/image95.png"/><Relationship Id="rId20" Type="http://schemas.openxmlformats.org/officeDocument/2006/relationships/slideLayout" Target="../slideLayouts/slideLayout7.xml"/><Relationship Id="rId41" Type="http://schemas.openxmlformats.org/officeDocument/2006/relationships/customXml" Target="../ink/ink97.xml"/><Relationship Id="rId54" Type="http://schemas.openxmlformats.org/officeDocument/2006/relationships/image" Target="../media/image99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5" Type="http://schemas.openxmlformats.org/officeDocument/2006/relationships/tags" Target="../tags/tag89.xml"/><Relationship Id="rId23" Type="http://schemas.openxmlformats.org/officeDocument/2006/relationships/customXml" Target="../ink/ink88.xml"/><Relationship Id="rId28" Type="http://schemas.openxmlformats.org/officeDocument/2006/relationships/image" Target="../media/image86.png"/><Relationship Id="rId36" Type="http://schemas.openxmlformats.org/officeDocument/2006/relationships/image" Target="../media/image90.png"/><Relationship Id="rId49" Type="http://schemas.openxmlformats.org/officeDocument/2006/relationships/customXml" Target="../ink/ink101.xml"/><Relationship Id="rId57" Type="http://schemas.openxmlformats.org/officeDocument/2006/relationships/customXml" Target="../ink/ink105.xml"/><Relationship Id="rId10" Type="http://schemas.openxmlformats.org/officeDocument/2006/relationships/tags" Target="../tags/tag84.xml"/><Relationship Id="rId31" Type="http://schemas.openxmlformats.org/officeDocument/2006/relationships/customXml" Target="../ink/ink92.xml"/><Relationship Id="rId44" Type="http://schemas.openxmlformats.org/officeDocument/2006/relationships/image" Target="../media/image94.png"/><Relationship Id="rId52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E41EC50-17E1-4148-909B-34B69417401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01887" y="354059"/>
            <a:ext cx="3754851" cy="5885968"/>
            <a:chOff x="595684" y="1261242"/>
            <a:chExt cx="6668463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4E3B33-B533-4CF0-83EA-E25A4CD3A8C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4" y="1656852"/>
              <a:ext cx="6668461" cy="3956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93AAEE5-8087-4EB9-9F2E-FB940D5C01E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95686" y="1261242"/>
              <a:ext cx="6668461" cy="397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657B287-119E-4233-93AE-BEDF84B6FE5F}"/>
                </a:ext>
              </a:extLst>
            </p:cNvPr>
            <p:cNvSpPr>
              <a:spLocks noChangeAspect="1"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6841678" y="1488676"/>
              <a:ext cx="265016" cy="8334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AE1481-FB90-4694-9F92-8796CE1C964B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6889626" y="1313927"/>
              <a:ext cx="174797" cy="704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67E8DD2-0BE0-43E2-970F-6472A18699A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199224" y="1442445"/>
              <a:ext cx="4485001" cy="17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AC0664F-9EE7-4533-8E8F-E1182D850DDA}"/>
                </a:ext>
              </a:extLst>
            </p:cNvPr>
            <p:cNvSpPr>
              <a:spLocks noChangeAspect="1"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2334419" y="1481046"/>
              <a:ext cx="166342" cy="98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DF1BF2A-38A7-41C2-84FC-9DF9D4A063BD}"/>
                </a:ext>
              </a:extLst>
            </p:cNvPr>
            <p:cNvGrpSpPr/>
            <p:nvPr/>
          </p:nvGrpSpPr>
          <p:grpSpPr>
            <a:xfrm>
              <a:off x="819300" y="1466370"/>
              <a:ext cx="1139017" cy="127958"/>
              <a:chOff x="819300" y="1466370"/>
              <a:chExt cx="1139017" cy="127958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74C3604-BD38-4556-81EF-E0483A3D993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19300" y="1485740"/>
                <a:ext cx="270657" cy="8921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3C9913D-F44E-4F0F-9F5E-7C9E9C6F859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247840" y="1485741"/>
                <a:ext cx="270656" cy="892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C7B4071-2C60-4E06-898E-2E6E2AAD5AA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76382" y="1466370"/>
                <a:ext cx="281935" cy="1279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68126093-A403-4853-A78D-46EFA996F12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569153" y="1371829"/>
            <a:ext cx="1828800" cy="1723028"/>
            <a:chOff x="595686" y="1184134"/>
            <a:chExt cx="1828800" cy="1723028"/>
          </a:xfrm>
        </p:grpSpPr>
        <p:sp>
          <p:nvSpPr>
            <p:cNvPr id="32" name="Panel" descr="&lt;Tags&gt;&lt;SMARTRESIZEANCHORS&gt;Absolute,Relative,Relative,Relative&lt;/SMARTRESIZEANCHORS&gt;&lt;/Tags&gt;">
              <a:extLst>
                <a:ext uri="{FF2B5EF4-FFF2-40B4-BE49-F238E27FC236}">
                  <a16:creationId xmlns:a16="http://schemas.microsoft.com/office/drawing/2014/main" id="{ED779C2E-FABC-4ADA-818A-DB1C993E9CD8}"/>
                </a:ext>
              </a:extLst>
            </p:cNvPr>
            <p:cNvSpPr/>
            <p:nvPr/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abel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E8E0ACE8-8515-4EC8-A6BE-26B5354423B9}"/>
                </a:ext>
              </a:extLst>
            </p:cNvPr>
            <p:cNvSpPr txBox="1"/>
            <p:nvPr/>
          </p:nvSpPr>
          <p:spPr>
            <a:xfrm>
              <a:off x="648509" y="1184134"/>
              <a:ext cx="610873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2825AEB-5C37-408B-A8E3-54E8C8F9DFD9}"/>
              </a:ext>
            </a:extLst>
          </p:cNvPr>
          <p:cNvGrpSpPr/>
          <p:nvPr/>
        </p:nvGrpSpPr>
        <p:grpSpPr>
          <a:xfrm>
            <a:off x="2830890" y="1770618"/>
            <a:ext cx="1033200" cy="1236600"/>
            <a:chOff x="2830890" y="1770618"/>
            <a:chExt cx="1033200" cy="12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CAB372E-A31F-45B4-A906-2F769A291219}"/>
                    </a:ext>
                  </a:extLst>
                </p14:cNvPr>
                <p14:cNvContentPartPr/>
                <p14:nvPr/>
              </p14:nvContentPartPr>
              <p14:xfrm>
                <a:off x="3161370" y="1770618"/>
                <a:ext cx="460080" cy="6721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CAB372E-A31F-45B4-A906-2F769A29121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52370" y="1761978"/>
                  <a:ext cx="4777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FF28CF8-9E1D-453E-8151-451DD8DD716A}"/>
                    </a:ext>
                  </a:extLst>
                </p14:cNvPr>
                <p14:cNvContentPartPr/>
                <p14:nvPr/>
              </p14:nvContentPartPr>
              <p14:xfrm>
                <a:off x="2830890" y="2255898"/>
                <a:ext cx="1033200" cy="7513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FF28CF8-9E1D-453E-8151-451DD8DD71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2250" y="2246898"/>
                  <a:ext cx="1050840" cy="76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0F331DA9-C237-4A75-99D9-6662D57810E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34620" y="354059"/>
            <a:ext cx="3754851" cy="5885968"/>
            <a:chOff x="595684" y="1261242"/>
            <a:chExt cx="6668463" cy="4352544"/>
          </a:xfrm>
        </p:grpSpPr>
        <p:sp>
          <p:nvSpPr>
            <p:cNvPr id="5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D02021B-E2F5-4376-B26C-1B14EBDE68D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4" y="1656852"/>
              <a:ext cx="6668461" cy="3956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6B41F75-B9F6-4E20-A0B0-C6D28267EA2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6668461" cy="397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01AB053-E8A1-4895-B57F-14829D7B2F14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841678" y="1488676"/>
              <a:ext cx="265016" cy="8334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57FDC9-E790-4E3F-8A3C-F649C4F0873F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6889626" y="1313927"/>
              <a:ext cx="174797" cy="704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DCF5761-58FB-47E3-A7C1-5D85AAF2EC0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199224" y="1442445"/>
              <a:ext cx="4485001" cy="17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5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4F467D4-3131-41FC-8084-6CB3018255EB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2334419" y="1481046"/>
              <a:ext cx="166342" cy="98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9" name="Navigation Buttons">
              <a:extLst>
                <a:ext uri="{FF2B5EF4-FFF2-40B4-BE49-F238E27FC236}">
                  <a16:creationId xmlns:a16="http://schemas.microsoft.com/office/drawing/2014/main" id="{5D5C2024-A6FC-4067-B478-9B1CB1B6690D}"/>
                </a:ext>
              </a:extLst>
            </p:cNvPr>
            <p:cNvGrpSpPr/>
            <p:nvPr/>
          </p:nvGrpSpPr>
          <p:grpSpPr>
            <a:xfrm>
              <a:off x="819300" y="1466370"/>
              <a:ext cx="1139017" cy="127958"/>
              <a:chOff x="819300" y="1466370"/>
              <a:chExt cx="1139017" cy="127958"/>
            </a:xfrm>
          </p:grpSpPr>
          <p:sp>
            <p:nvSpPr>
              <p:cNvPr id="6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120DD0F-A06C-4839-98CE-A1DE6A1A829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19300" y="1485740"/>
                <a:ext cx="270657" cy="8921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553A397-F7A5-460C-B023-B47FBFCDE8C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247840" y="1485741"/>
                <a:ext cx="270656" cy="892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1BB4E83-12B5-44CE-8C0A-CDE0717C12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76382" y="1466370"/>
                <a:ext cx="281935" cy="1279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0E6CE242-8D94-489A-A2B4-B43837CDE1D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901886" y="1371829"/>
            <a:ext cx="1828800" cy="1723028"/>
            <a:chOff x="595686" y="1184134"/>
            <a:chExt cx="1828800" cy="1723028"/>
          </a:xfrm>
        </p:grpSpPr>
        <p:sp>
          <p:nvSpPr>
            <p:cNvPr id="64" name="Panel" descr="&lt;Tags&gt;&lt;SMARTRESIZEANCHORS&gt;Absolute,Relative,Relative,Relative&lt;/SMARTRESIZEANCHORS&gt;&lt;/Tags&gt;">
              <a:extLst>
                <a:ext uri="{FF2B5EF4-FFF2-40B4-BE49-F238E27FC236}">
                  <a16:creationId xmlns:a16="http://schemas.microsoft.com/office/drawing/2014/main" id="{5EB59173-8B8A-4D9B-92D4-6956ED217B77}"/>
                </a:ext>
              </a:extLst>
            </p:cNvPr>
            <p:cNvSpPr/>
            <p:nvPr/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B0275439-56D1-4CFD-A0F3-B01F226F2833}"/>
                </a:ext>
              </a:extLst>
            </p:cNvPr>
            <p:cNvSpPr txBox="1"/>
            <p:nvPr/>
          </p:nvSpPr>
          <p:spPr>
            <a:xfrm>
              <a:off x="648509" y="1184134"/>
              <a:ext cx="610873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32202C7-C143-48FC-A9B9-266918641C21}"/>
              </a:ext>
            </a:extLst>
          </p:cNvPr>
          <p:cNvGrpSpPr/>
          <p:nvPr/>
        </p:nvGrpSpPr>
        <p:grpSpPr>
          <a:xfrm>
            <a:off x="8163623" y="1770618"/>
            <a:ext cx="1033200" cy="1236600"/>
            <a:chOff x="2830890" y="1770618"/>
            <a:chExt cx="1033200" cy="12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6C48737-1BFD-4500-BDEF-748E9FC5C5EE}"/>
                    </a:ext>
                  </a:extLst>
                </p14:cNvPr>
                <p14:cNvContentPartPr/>
                <p14:nvPr/>
              </p14:nvContentPartPr>
              <p14:xfrm>
                <a:off x="3161370" y="1770618"/>
                <a:ext cx="460080" cy="6721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6C48737-1BFD-4500-BDEF-748E9FC5C5E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52370" y="1761978"/>
                  <a:ext cx="4777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FF32B626-F293-47FA-B648-FD8082909A69}"/>
                    </a:ext>
                  </a:extLst>
                </p14:cNvPr>
                <p14:cNvContentPartPr/>
                <p14:nvPr/>
              </p14:nvContentPartPr>
              <p14:xfrm>
                <a:off x="2830890" y="2255898"/>
                <a:ext cx="1033200" cy="75132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FF32B626-F293-47FA-B648-FD8082909A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2250" y="2246898"/>
                  <a:ext cx="1050840" cy="76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170D0A40-B2A4-49E4-8DBD-B91310D95EB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40522" y="3463539"/>
            <a:ext cx="3222246" cy="1507358"/>
            <a:chOff x="595686" y="1261242"/>
            <a:chExt cx="3222246" cy="1507358"/>
          </a:xfrm>
        </p:grpSpPr>
        <p:sp>
          <p:nvSpPr>
            <p:cNvPr id="70" name="Window Body">
              <a:extLst>
                <a:ext uri="{FF2B5EF4-FFF2-40B4-BE49-F238E27FC236}">
                  <a16:creationId xmlns:a16="http://schemas.microsoft.com/office/drawing/2014/main" id="{44172B01-3CA3-41CE-A7FD-7416B315E4A9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Text">
              <a:extLst>
                <a:ext uri="{FF2B5EF4-FFF2-40B4-BE49-F238E27FC236}">
                  <a16:creationId xmlns:a16="http://schemas.microsoft.com/office/drawing/2014/main" id="{9630AFBF-36EF-4774-ADF7-11B8C6A76615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한정탁님</a:t>
              </a:r>
              <a:endParaRPr lang="en-US" altLang="ko-KR" sz="11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39.8</a:t>
              </a:r>
              <a:r>
                <a:rPr lang="ko-KR" altLang="en-US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</a:t>
              </a:r>
              <a:endParaRPr lang="en-US" altLang="ko-KR" sz="11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출석완료했습니다</a:t>
              </a:r>
              <a:r>
                <a:rPr lang="en-US" altLang="ko-KR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en-US" altLang="ko-KR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(21/06/24 09:00)</a:t>
              </a:r>
            </a:p>
            <a:p>
              <a:endParaRPr lang="en-US" sz="11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itle Bar">
              <a:extLst>
                <a:ext uri="{FF2B5EF4-FFF2-40B4-BE49-F238E27FC236}">
                  <a16:creationId xmlns:a16="http://schemas.microsoft.com/office/drawing/2014/main" id="{31AB9686-8493-4820-92C4-76926446450C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73" name="Close Button">
              <a:extLst>
                <a:ext uri="{FF2B5EF4-FFF2-40B4-BE49-F238E27FC236}">
                  <a16:creationId xmlns:a16="http://schemas.microsoft.com/office/drawing/2014/main" id="{8EBA21C9-9691-4059-8850-1C8ED8E20F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4" name="Icons">
              <a:extLst>
                <a:ext uri="{FF2B5EF4-FFF2-40B4-BE49-F238E27FC236}">
                  <a16:creationId xmlns:a16="http://schemas.microsoft.com/office/drawing/2014/main" id="{535FA44C-F119-4CB6-8390-04D7502679A9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79" name="Info Icon">
                <a:extLst>
                  <a:ext uri="{FF2B5EF4-FFF2-40B4-BE49-F238E27FC236}">
                    <a16:creationId xmlns:a16="http://schemas.microsoft.com/office/drawing/2014/main" id="{7FAB17BB-DC8D-4E99-8773-DC233BB53F6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Warning Icon" hidden="1">
                <a:extLst>
                  <a:ext uri="{FF2B5EF4-FFF2-40B4-BE49-F238E27FC236}">
                    <a16:creationId xmlns:a16="http://schemas.microsoft.com/office/drawing/2014/main" id="{4A625202-A76E-4627-AB92-69E82A145A7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Error Icon" hidden="1">
                <a:extLst>
                  <a:ext uri="{FF2B5EF4-FFF2-40B4-BE49-F238E27FC236}">
                    <a16:creationId xmlns:a16="http://schemas.microsoft.com/office/drawing/2014/main" id="{BD972885-EF79-47A3-BDCA-586AB0A64E1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Question Icon" hidden="1">
                <a:extLst>
                  <a:ext uri="{FF2B5EF4-FFF2-40B4-BE49-F238E27FC236}">
                    <a16:creationId xmlns:a16="http://schemas.microsoft.com/office/drawing/2014/main" id="{0E3AFA29-E2F9-4574-981E-699D8FF1F7D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Buttons">
              <a:extLst>
                <a:ext uri="{FF2B5EF4-FFF2-40B4-BE49-F238E27FC236}">
                  <a16:creationId xmlns:a16="http://schemas.microsoft.com/office/drawing/2014/main" id="{3E6267ED-DC96-4D2D-A143-0BD4448B7053}"/>
                </a:ext>
              </a:extLst>
            </p:cNvPr>
            <p:cNvGrpSpPr/>
            <p:nvPr/>
          </p:nvGrpSpPr>
          <p:grpSpPr>
            <a:xfrm>
              <a:off x="1538287" y="2386471"/>
              <a:ext cx="1377404" cy="289552"/>
              <a:chOff x="1538287" y="2386471"/>
              <a:chExt cx="1377404" cy="289552"/>
            </a:xfrm>
          </p:grpSpPr>
          <p:sp>
            <p:nvSpPr>
              <p:cNvPr id="76" name="Button 1">
                <a:extLst>
                  <a:ext uri="{FF2B5EF4-FFF2-40B4-BE49-F238E27FC236}">
                    <a16:creationId xmlns:a16="http://schemas.microsoft.com/office/drawing/2014/main" id="{35D4DA77-E152-4A64-B77D-B9C8972CE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5294" y="2435639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Button 2" hidden="1">
                <a:extLst>
                  <a:ext uri="{FF2B5EF4-FFF2-40B4-BE49-F238E27FC236}">
                    <a16:creationId xmlns:a16="http://schemas.microsoft.com/office/drawing/2014/main" id="{C0E98A18-A9D3-4222-92A3-4CB6B3458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 3" hidden="1">
                <a:extLst>
                  <a:ext uri="{FF2B5EF4-FFF2-40B4-BE49-F238E27FC236}">
                    <a16:creationId xmlns:a16="http://schemas.microsoft.com/office/drawing/2014/main" id="{220705F7-DF1A-48EF-8C3D-45681016C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4973A20-BA32-4016-90E0-BEEECF21DA08}"/>
                  </a:ext>
                </a:extLst>
              </p14:cNvPr>
              <p14:cNvContentPartPr/>
              <p14:nvPr/>
            </p14:nvContentPartPr>
            <p14:xfrm>
              <a:off x="4554930" y="3048258"/>
              <a:ext cx="1451520" cy="24285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4973A20-BA32-4016-90E0-BEEECF21DA0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46290" y="3039618"/>
                <a:ext cx="1469160" cy="24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9A1DB46-7AB1-49F0-B3EA-83D969419539}"/>
                  </a:ext>
                </a:extLst>
              </p14:cNvPr>
              <p14:cNvContentPartPr/>
              <p14:nvPr/>
            </p14:nvContentPartPr>
            <p14:xfrm>
              <a:off x="4474290" y="2943138"/>
              <a:ext cx="204120" cy="342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9A1DB46-7AB1-49F0-B3EA-83D96941953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465290" y="2934498"/>
                <a:ext cx="221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BE2B23C-B802-4ED0-88E9-F004263F8856}"/>
                  </a:ext>
                </a:extLst>
              </p14:cNvPr>
              <p14:cNvContentPartPr/>
              <p14:nvPr/>
            </p14:nvContentPartPr>
            <p14:xfrm>
              <a:off x="6170610" y="5282418"/>
              <a:ext cx="10800" cy="334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BE2B23C-B802-4ED0-88E9-F004263F885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61970" y="5273778"/>
                <a:ext cx="284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FC84AC9-CDBA-43AE-BA87-4B4555F7D806}"/>
                  </a:ext>
                </a:extLst>
              </p14:cNvPr>
              <p14:cNvContentPartPr/>
              <p14:nvPr/>
            </p14:nvContentPartPr>
            <p14:xfrm>
              <a:off x="6037050" y="5258658"/>
              <a:ext cx="325800" cy="2566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FC84AC9-CDBA-43AE-BA87-4B4555F7D80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28410" y="5250018"/>
                <a:ext cx="3434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ECB81E5A-ED7B-4CAB-B467-C051A9E8D5C2}"/>
                  </a:ext>
                </a:extLst>
              </p14:cNvPr>
              <p14:cNvContentPartPr/>
              <p14:nvPr/>
            </p14:nvContentPartPr>
            <p14:xfrm>
              <a:off x="6306690" y="5131578"/>
              <a:ext cx="151920" cy="2786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ECB81E5A-ED7B-4CAB-B467-C051A9E8D5C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98050" y="5122938"/>
                <a:ext cx="1695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9BC6913-EC41-4D7A-A187-F69B48925DF6}"/>
                  </a:ext>
                </a:extLst>
              </p14:cNvPr>
              <p14:cNvContentPartPr/>
              <p14:nvPr/>
            </p14:nvContentPartPr>
            <p14:xfrm>
              <a:off x="6316770" y="5078658"/>
              <a:ext cx="309240" cy="6012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9BC6913-EC41-4D7A-A187-F69B48925DF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07770" y="5069658"/>
                <a:ext cx="32688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BC22A21-D34A-4421-9022-589F0498E0E4}"/>
                  </a:ext>
                </a:extLst>
              </p14:cNvPr>
              <p14:cNvContentPartPr/>
              <p14:nvPr/>
            </p14:nvContentPartPr>
            <p14:xfrm>
              <a:off x="6587850" y="5073978"/>
              <a:ext cx="679320" cy="44784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BC22A21-D34A-4421-9022-589F0498E0E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78850" y="5064978"/>
                <a:ext cx="696960" cy="46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그룹 92">
            <a:extLst>
              <a:ext uri="{FF2B5EF4-FFF2-40B4-BE49-F238E27FC236}">
                <a16:creationId xmlns:a16="http://schemas.microsoft.com/office/drawing/2014/main" id="{F8040F7E-8A41-4478-9DEF-BBC24A8ADF7A}"/>
              </a:ext>
            </a:extLst>
          </p:cNvPr>
          <p:cNvGrpSpPr/>
          <p:nvPr/>
        </p:nvGrpSpPr>
        <p:grpSpPr>
          <a:xfrm>
            <a:off x="3067410" y="1387218"/>
            <a:ext cx="5489640" cy="1433520"/>
            <a:chOff x="3067410" y="1387218"/>
            <a:chExt cx="5489640" cy="14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CD3066B-CF06-442B-9785-4C7877C87994}"/>
                    </a:ext>
                  </a:extLst>
                </p14:cNvPr>
                <p14:cNvContentPartPr/>
                <p14:nvPr/>
              </p14:nvContentPartPr>
              <p14:xfrm>
                <a:off x="4122210" y="2792658"/>
                <a:ext cx="36720" cy="280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CD3066B-CF06-442B-9785-4C7877C879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13570" y="2784018"/>
                  <a:ext cx="54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B2E68C3-08B4-47F7-8D76-892F6BCF0546}"/>
                    </a:ext>
                  </a:extLst>
                </p14:cNvPr>
                <p14:cNvContentPartPr/>
                <p14:nvPr/>
              </p14:nvContentPartPr>
              <p14:xfrm>
                <a:off x="4076130" y="1581978"/>
                <a:ext cx="4215960" cy="9504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B2E68C3-08B4-47F7-8D76-892F6BCF05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67130" y="1572978"/>
                  <a:ext cx="4233600" cy="9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C564FEF-02EF-4495-B8E5-FD3979BE5162}"/>
                    </a:ext>
                  </a:extLst>
                </p14:cNvPr>
                <p14:cNvContentPartPr/>
                <p14:nvPr/>
              </p14:nvContentPartPr>
              <p14:xfrm>
                <a:off x="3631890" y="1774218"/>
                <a:ext cx="250920" cy="550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C564FEF-02EF-4495-B8E5-FD3979BE51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22890" y="1765218"/>
                  <a:ext cx="268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BF22D98-36BE-4C56-8A42-F175D32E488D}"/>
                    </a:ext>
                  </a:extLst>
                </p14:cNvPr>
                <p14:cNvContentPartPr/>
                <p14:nvPr/>
              </p14:nvContentPartPr>
              <p14:xfrm>
                <a:off x="3271530" y="1834698"/>
                <a:ext cx="147240" cy="817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BF22D98-36BE-4C56-8A42-F175D32E488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62890" y="1825698"/>
                  <a:ext cx="164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131A7FEC-3239-47D0-B454-693C911B9AB2}"/>
                    </a:ext>
                  </a:extLst>
                </p14:cNvPr>
                <p14:cNvContentPartPr/>
                <p14:nvPr/>
              </p14:nvContentPartPr>
              <p14:xfrm>
                <a:off x="3067410" y="1977978"/>
                <a:ext cx="119880" cy="7189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131A7FEC-3239-47D0-B454-693C911B9AB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58410" y="1969338"/>
                  <a:ext cx="13752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1BB8637F-ACBB-4F4B-885C-A992F1C31E72}"/>
                    </a:ext>
                  </a:extLst>
                </p14:cNvPr>
                <p14:cNvContentPartPr/>
                <p14:nvPr/>
              </p14:nvContentPartPr>
              <p14:xfrm>
                <a:off x="3226890" y="2686818"/>
                <a:ext cx="503640" cy="6984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1BB8637F-ACBB-4F4B-885C-A992F1C31E7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17890" y="2677818"/>
                  <a:ext cx="521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085A1582-AEC5-4CA6-BC5B-8446229686AC}"/>
                    </a:ext>
                  </a:extLst>
                </p14:cNvPr>
                <p14:cNvContentPartPr/>
                <p14:nvPr/>
              </p14:nvContentPartPr>
              <p14:xfrm>
                <a:off x="3891090" y="2188218"/>
                <a:ext cx="124560" cy="4629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085A1582-AEC5-4CA6-BC5B-8446229686A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82090" y="2179578"/>
                  <a:ext cx="142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77B86B7E-31D3-4644-A649-1C4AF546D957}"/>
                    </a:ext>
                  </a:extLst>
                </p14:cNvPr>
                <p14:cNvContentPartPr/>
                <p14:nvPr/>
              </p14:nvContentPartPr>
              <p14:xfrm>
                <a:off x="3525330" y="1439778"/>
                <a:ext cx="235440" cy="30564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77B86B7E-31D3-4644-A649-1C4AF546D9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16330" y="1430778"/>
                  <a:ext cx="2530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2759EDA-CEF9-4F08-A8CA-5501D8EECD00}"/>
                    </a:ext>
                  </a:extLst>
                </p14:cNvPr>
                <p14:cNvContentPartPr/>
                <p14:nvPr/>
              </p14:nvContentPartPr>
              <p14:xfrm>
                <a:off x="3814410" y="1490538"/>
                <a:ext cx="92520" cy="12888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2759EDA-CEF9-4F08-A8CA-5501D8EECD0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05410" y="1481898"/>
                  <a:ext cx="110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5454A949-217E-4DAB-9DEA-43F974397237}"/>
                    </a:ext>
                  </a:extLst>
                </p14:cNvPr>
                <p14:cNvContentPartPr/>
                <p14:nvPr/>
              </p14:nvContentPartPr>
              <p14:xfrm>
                <a:off x="3964170" y="1575858"/>
                <a:ext cx="39240" cy="108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5454A949-217E-4DAB-9DEA-43F97439723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55170" y="1567218"/>
                  <a:ext cx="56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B20F8EE-40F0-47EF-83FB-1E54658B92B8}"/>
                    </a:ext>
                  </a:extLst>
                </p14:cNvPr>
                <p14:cNvContentPartPr/>
                <p14:nvPr/>
              </p14:nvContentPartPr>
              <p14:xfrm>
                <a:off x="4036890" y="1387218"/>
                <a:ext cx="199080" cy="26712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B20F8EE-40F0-47EF-83FB-1E54658B92B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27890" y="1378218"/>
                  <a:ext cx="216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C7AAF856-C9BB-4AF4-8FDD-85E75946DCE0}"/>
                    </a:ext>
                  </a:extLst>
                </p14:cNvPr>
                <p14:cNvContentPartPr/>
                <p14:nvPr/>
              </p14:nvContentPartPr>
              <p14:xfrm>
                <a:off x="3933930" y="1597458"/>
                <a:ext cx="4623120" cy="104544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C7AAF856-C9BB-4AF4-8FDD-85E75946DCE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925290" y="1588818"/>
                  <a:ext cx="4640760" cy="10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5B748A5A-C864-4D61-B388-BB923D95B721}"/>
                    </a:ext>
                  </a:extLst>
                </p14:cNvPr>
                <p14:cNvContentPartPr/>
                <p14:nvPr/>
              </p14:nvContentPartPr>
              <p14:xfrm>
                <a:off x="7910490" y="1512138"/>
                <a:ext cx="586440" cy="5958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5B748A5A-C864-4D61-B388-BB923D95B72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01850" y="1503138"/>
                  <a:ext cx="604080" cy="61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D33397C-4294-450A-9F0F-87D6BBA7657F}"/>
              </a:ext>
            </a:extLst>
          </p:cNvPr>
          <p:cNvGrpSpPr/>
          <p:nvPr/>
        </p:nvGrpSpPr>
        <p:grpSpPr>
          <a:xfrm>
            <a:off x="9771690" y="1125138"/>
            <a:ext cx="1572120" cy="2219760"/>
            <a:chOff x="9771690" y="1125138"/>
            <a:chExt cx="1572120" cy="22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BB542059-984C-4B40-97BE-5F65231A4166}"/>
                    </a:ext>
                  </a:extLst>
                </p14:cNvPr>
                <p14:cNvContentPartPr/>
                <p14:nvPr/>
              </p14:nvContentPartPr>
              <p14:xfrm>
                <a:off x="9771690" y="1125138"/>
                <a:ext cx="1572120" cy="220824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BB542059-984C-4B40-97BE-5F65231A416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62690" y="1116498"/>
                  <a:ext cx="1589760" cy="22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BF036CDE-E95D-4252-8A36-C726B4D6D95F}"/>
                    </a:ext>
                  </a:extLst>
                </p14:cNvPr>
                <p14:cNvContentPartPr/>
                <p14:nvPr/>
              </p14:nvContentPartPr>
              <p14:xfrm>
                <a:off x="10508250" y="3085698"/>
                <a:ext cx="389520" cy="2592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BF036CDE-E95D-4252-8A36-C726B4D6D95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99250" y="3077058"/>
                  <a:ext cx="40716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2DD9006B-BC61-44C4-9E91-8498D566F4AA}"/>
                  </a:ext>
                </a:extLst>
              </p14:cNvPr>
              <p14:cNvContentPartPr/>
              <p14:nvPr/>
            </p14:nvContentPartPr>
            <p14:xfrm>
              <a:off x="943410" y="642738"/>
              <a:ext cx="5468400" cy="4935600"/>
            </p14:xfrm>
          </p:contentPart>
        </mc:Choice>
        <mc:Fallback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2DD9006B-BC61-44C4-9E91-8498D566F4A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34770" y="634098"/>
                <a:ext cx="5486040" cy="49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90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3E455876-F7E2-479E-9AB3-3B934F2C2A9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200110" y="354059"/>
            <a:ext cx="5370757" cy="3604993"/>
            <a:chOff x="595683" y="1261242"/>
            <a:chExt cx="6668465" cy="4352545"/>
          </a:xfrm>
        </p:grpSpPr>
        <p:sp>
          <p:nvSpPr>
            <p:cNvPr id="1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2744118-1ED6-422F-89DB-C137786C5D47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95683" y="1907166"/>
              <a:ext cx="6668460" cy="37066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EB0925A-313F-4263-8FD1-DA8BE9BB486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95684" y="1261242"/>
              <a:ext cx="6668464" cy="6484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28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F6EBCD5-4044-47CB-8B2A-4C0C3A51E8B1}"/>
                </a:ext>
              </a:extLst>
            </p:cNvPr>
            <p:cNvSpPr>
              <a:spLocks noChangeAspect="1"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968787" y="1632579"/>
              <a:ext cx="185280" cy="136086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A2BD26-CDCF-4F7E-94E8-E180C9F89C41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002309" y="1347262"/>
              <a:ext cx="122204" cy="11500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F32A69F-6F3F-4E42-B025-46E16C614EB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716766" y="1557097"/>
              <a:ext cx="5141942" cy="2870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31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1D18913-E3CB-44E3-9162-FC64FE4A73CE}"/>
                </a:ext>
              </a:extLst>
            </p:cNvPr>
            <p:cNvSpPr>
              <a:spLocks noChangeAspect="1"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811282" y="1620122"/>
              <a:ext cx="116294" cy="16100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2" name="Navigation Buttons">
              <a:extLst>
                <a:ext uri="{FF2B5EF4-FFF2-40B4-BE49-F238E27FC236}">
                  <a16:creationId xmlns:a16="http://schemas.microsoft.com/office/drawing/2014/main" id="{BEB96108-799F-42AD-9BE2-0E828D83D3DB}"/>
                </a:ext>
              </a:extLst>
            </p:cNvPr>
            <p:cNvGrpSpPr/>
            <p:nvPr/>
          </p:nvGrpSpPr>
          <p:grpSpPr>
            <a:xfrm>
              <a:off x="752019" y="1596161"/>
              <a:ext cx="796321" cy="208920"/>
              <a:chOff x="752019" y="1596161"/>
              <a:chExt cx="796321" cy="208920"/>
            </a:xfrm>
          </p:grpSpPr>
          <p:sp>
            <p:nvSpPr>
              <p:cNvPr id="133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EBB02A1-87B9-483C-B353-4B0C85DE901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752019" y="1627787"/>
                <a:ext cx="189224" cy="14567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EC22757-CBF4-469C-AACD-9240812E449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051627" y="1627787"/>
                <a:ext cx="189223" cy="14566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AA933A2-BFA4-479B-8162-279E5BDB365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351231" y="1596161"/>
                <a:ext cx="197109" cy="2089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E4BF4841-B41D-4AFD-BE60-DF85ADC5A36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236729" y="869154"/>
            <a:ext cx="762000" cy="3127625"/>
            <a:chOff x="595688" y="1184134"/>
            <a:chExt cx="1828800" cy="1687522"/>
          </a:xfrm>
        </p:grpSpPr>
        <p:sp>
          <p:nvSpPr>
            <p:cNvPr id="13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84EF2DEE-C8CA-4D10-A770-9AF48EA5B00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95688" y="122573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1A3D4B8-9A50-4BD4-9FEE-A2B90DBE7243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722463" y="1184134"/>
              <a:ext cx="1466095" cy="8469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139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BD621971-E4FD-4346-A26F-42F5D2C07E6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17469" y="1330083"/>
            <a:ext cx="4364739" cy="2549451"/>
            <a:chOff x="595686" y="1184133"/>
            <a:chExt cx="1828800" cy="1697254"/>
          </a:xfrm>
        </p:grpSpPr>
        <p:sp>
          <p:nvSpPr>
            <p:cNvPr id="14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F3302E9-BA97-4522-A59E-9569B2F404E3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95686" y="1235467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1358F93-1885-48A9-96A5-7346EE3AA218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617819" y="1184133"/>
              <a:ext cx="255953" cy="10449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14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BD9531E-D5A8-40A8-B72B-4F482A0002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960237" y="865537"/>
            <a:ext cx="4399745" cy="481948"/>
            <a:chOff x="595686" y="1184134"/>
            <a:chExt cx="1828800" cy="1959413"/>
          </a:xfrm>
        </p:grpSpPr>
        <p:sp>
          <p:nvSpPr>
            <p:cNvPr id="14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73A9EBEB-E49A-4FCB-AAF2-99A056E68D9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6" y="1497629"/>
              <a:ext cx="1828800" cy="16459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1FB2C36-3CF6-476F-BD8D-5C2A0609BF55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617643" y="1184134"/>
              <a:ext cx="253915" cy="63816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089DAFC-4809-43AF-9EA6-62516A5B0BE0}"/>
              </a:ext>
            </a:extLst>
          </p:cNvPr>
          <p:cNvGrpSpPr/>
          <p:nvPr/>
        </p:nvGrpSpPr>
        <p:grpSpPr>
          <a:xfrm>
            <a:off x="6341706" y="1871600"/>
            <a:ext cx="2444130" cy="696307"/>
            <a:chOff x="4646010" y="2255898"/>
            <a:chExt cx="3990600" cy="11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436BEA14-0768-4BB3-943F-186207D1FA9E}"/>
                    </a:ext>
                  </a:extLst>
                </p14:cNvPr>
                <p14:cNvContentPartPr/>
                <p14:nvPr/>
              </p14:nvContentPartPr>
              <p14:xfrm>
                <a:off x="4915650" y="2647578"/>
                <a:ext cx="297360" cy="28260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36BEA14-0768-4BB3-943F-186207D1FA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00987" y="2632890"/>
                  <a:ext cx="326099" cy="311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9E07C50A-DADE-41B6-8759-A949DB68CB15}"/>
                    </a:ext>
                  </a:extLst>
                </p14:cNvPr>
                <p14:cNvContentPartPr/>
                <p14:nvPr/>
              </p14:nvContentPartPr>
              <p14:xfrm>
                <a:off x="4646010" y="3001818"/>
                <a:ext cx="652320" cy="39096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9E07C50A-DADE-41B6-8759-A949DB68CB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31318" y="2987142"/>
                  <a:ext cx="681116" cy="419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9014C72E-9440-442A-97AE-C25A085C8A05}"/>
                    </a:ext>
                  </a:extLst>
                </p14:cNvPr>
                <p14:cNvContentPartPr/>
                <p14:nvPr/>
              </p14:nvContentPartPr>
              <p14:xfrm>
                <a:off x="5389410" y="2592138"/>
                <a:ext cx="165240" cy="36288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9014C72E-9440-442A-97AE-C25A085C8A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75297" y="2577458"/>
                  <a:ext cx="194054" cy="391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2824E4AB-633A-42F3-BEC9-8EA0D78C2061}"/>
                    </a:ext>
                  </a:extLst>
                </p14:cNvPr>
                <p14:cNvContentPartPr/>
                <p14:nvPr/>
              </p14:nvContentPartPr>
              <p14:xfrm>
                <a:off x="5760930" y="2545698"/>
                <a:ext cx="279720" cy="44028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2824E4AB-633A-42F3-BEC9-8EA0D78C20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46826" y="2531022"/>
                  <a:ext cx="308515" cy="469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A9ADEBBC-056E-4AD2-A847-121FE58B1204}"/>
                    </a:ext>
                  </a:extLst>
                </p14:cNvPr>
                <p14:cNvContentPartPr/>
                <p14:nvPr/>
              </p14:nvContentPartPr>
              <p14:xfrm>
                <a:off x="5646090" y="3023058"/>
                <a:ext cx="261720" cy="27252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A9ADEBBC-056E-4AD2-A847-121FE58B12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31387" y="3008375"/>
                  <a:ext cx="290539" cy="301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4A088236-F895-4D69-ADE6-BEC76CC96644}"/>
                    </a:ext>
                  </a:extLst>
                </p14:cNvPr>
                <p14:cNvContentPartPr/>
                <p14:nvPr/>
              </p14:nvContentPartPr>
              <p14:xfrm>
                <a:off x="6124170" y="2549658"/>
                <a:ext cx="222480" cy="28476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4A088236-F895-4D69-ADE6-BEC76CC966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09495" y="2534980"/>
                  <a:ext cx="251244" cy="313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AABC3083-78F1-4A56-B983-C0A7290D8CA6}"/>
                    </a:ext>
                  </a:extLst>
                </p14:cNvPr>
                <p14:cNvContentPartPr/>
                <p14:nvPr/>
              </p14:nvContentPartPr>
              <p14:xfrm>
                <a:off x="6467610" y="2492058"/>
                <a:ext cx="311400" cy="33336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AABC3083-78F1-4A56-B983-C0A7290D8C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52921" y="2477385"/>
                  <a:ext cx="340190" cy="362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EF593AAF-92C9-4462-97F6-0E5C8306DD41}"/>
                    </a:ext>
                  </a:extLst>
                </p14:cNvPr>
                <p14:cNvContentPartPr/>
                <p14:nvPr/>
              </p14:nvContentPartPr>
              <p14:xfrm>
                <a:off x="6475170" y="2905698"/>
                <a:ext cx="333360" cy="26676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EF593AAF-92C9-4462-97F6-0E5C8306DD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60497" y="2891041"/>
                  <a:ext cx="362118" cy="295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A6B3E67D-EE01-4C38-BC26-C828680FE397}"/>
                    </a:ext>
                  </a:extLst>
                </p14:cNvPr>
                <p14:cNvContentPartPr/>
                <p14:nvPr/>
              </p14:nvContentPartPr>
              <p14:xfrm>
                <a:off x="7027770" y="2362098"/>
                <a:ext cx="446400" cy="43632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A6B3E67D-EE01-4C38-BC26-C828680FE3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13086" y="2347417"/>
                  <a:ext cx="475181" cy="465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A1150991-EA38-4C1F-98DA-F19AC2BECB61}"/>
                    </a:ext>
                  </a:extLst>
                </p14:cNvPr>
                <p14:cNvContentPartPr/>
                <p14:nvPr/>
              </p14:nvContentPartPr>
              <p14:xfrm>
                <a:off x="7497570" y="2436258"/>
                <a:ext cx="248040" cy="26640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A1150991-EA38-4C1F-98DA-F19AC2BECB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82876" y="2422175"/>
                  <a:ext cx="276841" cy="295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2E24DC5C-9C52-4A43-9A3C-114A3F59829F}"/>
                    </a:ext>
                  </a:extLst>
                </p14:cNvPr>
                <p14:cNvContentPartPr/>
                <p14:nvPr/>
              </p14:nvContentPartPr>
              <p14:xfrm>
                <a:off x="7563810" y="2768898"/>
                <a:ext cx="259200" cy="25632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2E24DC5C-9C52-4A43-9A3C-114A3F5982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9116" y="2754234"/>
                  <a:ext cx="288000" cy="2850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E91EFDD9-4343-45C3-B35C-AF292AAE395D}"/>
                    </a:ext>
                  </a:extLst>
                </p14:cNvPr>
                <p14:cNvContentPartPr/>
                <p14:nvPr/>
              </p14:nvContentPartPr>
              <p14:xfrm>
                <a:off x="7998330" y="2255898"/>
                <a:ext cx="220320" cy="43128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E91EFDD9-4343-45C3-B35C-AF292AAE395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83642" y="2241796"/>
                  <a:ext cx="249108" cy="460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F24A67F9-8FF5-43B5-94D7-C12DF4A2743F}"/>
                    </a:ext>
                  </a:extLst>
                </p14:cNvPr>
                <p14:cNvContentPartPr/>
                <p14:nvPr/>
              </p14:nvContentPartPr>
              <p14:xfrm>
                <a:off x="7988970" y="2502858"/>
                <a:ext cx="647640" cy="50256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F24A67F9-8FF5-43B5-94D7-C12DF4A2743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74278" y="2488180"/>
                  <a:ext cx="676437" cy="5313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D87CDF14-95D0-4DD5-BE43-9A85F4B94A14}"/>
              </a:ext>
            </a:extLst>
          </p:cNvPr>
          <p:cNvGrpSpPr/>
          <p:nvPr/>
        </p:nvGrpSpPr>
        <p:grpSpPr>
          <a:xfrm>
            <a:off x="6055102" y="1038018"/>
            <a:ext cx="354548" cy="268557"/>
            <a:chOff x="5830770" y="1038018"/>
            <a:chExt cx="57888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39387126-9049-476D-BD58-54ED89910E92}"/>
                    </a:ext>
                  </a:extLst>
                </p14:cNvPr>
                <p14:cNvContentPartPr/>
                <p14:nvPr/>
              </p14:nvContentPartPr>
              <p14:xfrm>
                <a:off x="5830770" y="1038018"/>
                <a:ext cx="433800" cy="43848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39387126-9049-476D-BD58-54ED89910E9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16075" y="1023343"/>
                  <a:ext cx="462602" cy="467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57A7481A-F454-45E9-9511-203FA7DE38DB}"/>
                    </a:ext>
                  </a:extLst>
                </p14:cNvPr>
                <p14:cNvContentPartPr/>
                <p14:nvPr/>
              </p14:nvContentPartPr>
              <p14:xfrm>
                <a:off x="6336930" y="1119378"/>
                <a:ext cx="72720" cy="31680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57A7481A-F454-45E9-9511-203FA7DE38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22269" y="1104684"/>
                  <a:ext cx="101456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834DE578-06F6-456D-83D6-80E01AACE276}"/>
              </a:ext>
            </a:extLst>
          </p:cNvPr>
          <p:cNvGrpSpPr/>
          <p:nvPr/>
        </p:nvGrpSpPr>
        <p:grpSpPr>
          <a:xfrm>
            <a:off x="5265506" y="2570575"/>
            <a:ext cx="581211" cy="535129"/>
            <a:chOff x="2003970" y="2596818"/>
            <a:chExt cx="948960" cy="87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6EC2D3C0-5D7E-46B1-9E48-13AB923508F2}"/>
                    </a:ext>
                  </a:extLst>
                </p14:cNvPr>
                <p14:cNvContentPartPr/>
                <p14:nvPr/>
              </p14:nvContentPartPr>
              <p14:xfrm>
                <a:off x="2038530" y="3005778"/>
                <a:ext cx="97200" cy="46476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6EC2D3C0-5D7E-46B1-9E48-13AB923508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23891" y="2991089"/>
                  <a:ext cx="125892" cy="493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3A137DF5-7A4A-4C1E-8465-76D38DAB82D5}"/>
                    </a:ext>
                  </a:extLst>
                </p14:cNvPr>
                <p14:cNvContentPartPr/>
                <p14:nvPr/>
              </p14:nvContentPartPr>
              <p14:xfrm>
                <a:off x="2003970" y="2834418"/>
                <a:ext cx="369000" cy="36324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3A137DF5-7A4A-4C1E-8465-76D38DAB82D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89281" y="2819724"/>
                  <a:ext cx="397791" cy="3920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7C3009DC-851D-4E58-A17A-4DD0433707DF}"/>
                    </a:ext>
                  </a:extLst>
                </p14:cNvPr>
                <p14:cNvContentPartPr/>
                <p14:nvPr/>
              </p14:nvContentPartPr>
              <p14:xfrm>
                <a:off x="2489250" y="3002898"/>
                <a:ext cx="236520" cy="20340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7C3009DC-851D-4E58-A17A-4DD0433707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74578" y="2988789"/>
                  <a:ext cx="265278" cy="232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B3DE702E-CE68-4DA5-A32A-94D74F991A50}"/>
                    </a:ext>
                  </a:extLst>
                </p14:cNvPr>
                <p14:cNvContentPartPr/>
                <p14:nvPr/>
              </p14:nvContentPartPr>
              <p14:xfrm>
                <a:off x="2623170" y="2596818"/>
                <a:ext cx="329760" cy="48060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B3DE702E-CE68-4DA5-A32A-94D74F991A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08475" y="2582130"/>
                  <a:ext cx="358563" cy="5093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3E056316-5DA4-41A9-B35B-3E9DA7304E8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51318" y="162720"/>
            <a:ext cx="3754851" cy="5885968"/>
            <a:chOff x="595684" y="1261242"/>
            <a:chExt cx="6668463" cy="4352544"/>
          </a:xfrm>
        </p:grpSpPr>
        <p:sp>
          <p:nvSpPr>
            <p:cNvPr id="210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FA1CCB7-2584-4ACB-B730-F9094E5F229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4" y="1656852"/>
              <a:ext cx="6668461" cy="3956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5E62A83-902F-4133-A629-64656C872B2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6" y="1261242"/>
              <a:ext cx="6668461" cy="397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212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0754AC9-7AA1-498D-A0D6-7EC7AE7418C0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6841678" y="1488676"/>
              <a:ext cx="265016" cy="8334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89BD42-17C1-4991-969E-AA0A15238BE1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889626" y="1313927"/>
              <a:ext cx="174797" cy="704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DEC826F-E916-48C0-AFE9-A914C8D2310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199224" y="1442445"/>
              <a:ext cx="4485001" cy="17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215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3D5FA40-F295-4AEB-813E-AB1D24515189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334419" y="1481046"/>
              <a:ext cx="166342" cy="98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6" name="Navigation Buttons">
              <a:extLst>
                <a:ext uri="{FF2B5EF4-FFF2-40B4-BE49-F238E27FC236}">
                  <a16:creationId xmlns:a16="http://schemas.microsoft.com/office/drawing/2014/main" id="{7D75A79C-3425-4D5D-BE26-4CA11310E29E}"/>
                </a:ext>
              </a:extLst>
            </p:cNvPr>
            <p:cNvGrpSpPr/>
            <p:nvPr/>
          </p:nvGrpSpPr>
          <p:grpSpPr>
            <a:xfrm>
              <a:off x="819300" y="1466370"/>
              <a:ext cx="1139017" cy="127958"/>
              <a:chOff x="819300" y="1466370"/>
              <a:chExt cx="1139017" cy="127958"/>
            </a:xfrm>
          </p:grpSpPr>
          <p:sp>
            <p:nvSpPr>
              <p:cNvPr id="217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88A9B99-C83B-46F2-BE18-F8432A911D2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19300" y="1485740"/>
                <a:ext cx="270657" cy="8921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ABA0D2-5A2C-439A-B89F-62FE59502D9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47840" y="1485741"/>
                <a:ext cx="270656" cy="892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3D161AE-8707-47EB-889E-4371902EA52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76382" y="1466370"/>
                <a:ext cx="281935" cy="1279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0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CAD9A2E8-E61D-4D96-A88D-369E3C584B3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18584" y="1180490"/>
            <a:ext cx="1828800" cy="1723028"/>
            <a:chOff x="595686" y="1184134"/>
            <a:chExt cx="1828800" cy="1723028"/>
          </a:xfrm>
        </p:grpSpPr>
        <p:sp>
          <p:nvSpPr>
            <p:cNvPr id="221" name="Panel" descr="&lt;Tags&gt;&lt;SMARTRESIZEANCHORS&gt;Absolute,Relative,Relative,Relative&lt;/SMARTRESIZEANCHORS&gt;&lt;/Tags&gt;">
              <a:extLst>
                <a:ext uri="{FF2B5EF4-FFF2-40B4-BE49-F238E27FC236}">
                  <a16:creationId xmlns:a16="http://schemas.microsoft.com/office/drawing/2014/main" id="{A49AE243-81AD-41AC-BA0B-BC93A192A4E6}"/>
                </a:ext>
              </a:extLst>
            </p:cNvPr>
            <p:cNvSpPr/>
            <p:nvPr/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Label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2D447262-CEF5-4DD5-9248-13D6BD510E21}"/>
                </a:ext>
              </a:extLst>
            </p:cNvPr>
            <p:cNvSpPr txBox="1"/>
            <p:nvPr/>
          </p:nvSpPr>
          <p:spPr>
            <a:xfrm>
              <a:off x="648509" y="1184134"/>
              <a:ext cx="610873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A2ABE0F-1460-4200-B9B1-AD150CE9D55A}"/>
              </a:ext>
            </a:extLst>
          </p:cNvPr>
          <p:cNvGrpSpPr/>
          <p:nvPr/>
        </p:nvGrpSpPr>
        <p:grpSpPr>
          <a:xfrm>
            <a:off x="1180321" y="1579279"/>
            <a:ext cx="1033200" cy="1236600"/>
            <a:chOff x="2830890" y="1770618"/>
            <a:chExt cx="1033200" cy="12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DAE4E714-EDD2-498F-96CE-9A8F3141D46F}"/>
                    </a:ext>
                  </a:extLst>
                </p14:cNvPr>
                <p14:cNvContentPartPr/>
                <p14:nvPr/>
              </p14:nvContentPartPr>
              <p14:xfrm>
                <a:off x="3161370" y="1770618"/>
                <a:ext cx="460080" cy="67212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DAE4E714-EDD2-498F-96CE-9A8F3141D4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52370" y="1761978"/>
                  <a:ext cx="4777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7CA3B0E1-24EA-4A10-A71B-5BC305D78FB6}"/>
                    </a:ext>
                  </a:extLst>
                </p14:cNvPr>
                <p14:cNvContentPartPr/>
                <p14:nvPr/>
              </p14:nvContentPartPr>
              <p14:xfrm>
                <a:off x="2830890" y="2255898"/>
                <a:ext cx="1033200" cy="75132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7CA3B0E1-24EA-4A10-A71B-5BC305D78F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22250" y="2246898"/>
                  <a:ext cx="1050840" cy="76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511542E2-EFE3-4907-A9B8-F3A3AD6E87C9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57220" y="3272200"/>
            <a:ext cx="3222246" cy="1507358"/>
            <a:chOff x="595686" y="1261242"/>
            <a:chExt cx="3222246" cy="1507358"/>
          </a:xfrm>
        </p:grpSpPr>
        <p:sp>
          <p:nvSpPr>
            <p:cNvPr id="227" name="Window Body">
              <a:extLst>
                <a:ext uri="{FF2B5EF4-FFF2-40B4-BE49-F238E27FC236}">
                  <a16:creationId xmlns:a16="http://schemas.microsoft.com/office/drawing/2014/main" id="{CFA92F89-7290-485C-A90E-32114246A84B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Text">
              <a:extLst>
                <a:ext uri="{FF2B5EF4-FFF2-40B4-BE49-F238E27FC236}">
                  <a16:creationId xmlns:a16="http://schemas.microsoft.com/office/drawing/2014/main" id="{CF6869EE-D2EF-446F-99AE-E365D01F0D44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한정탁님</a:t>
              </a:r>
              <a:endParaRPr lang="en-US" altLang="ko-KR" sz="11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39.8</a:t>
              </a:r>
              <a:r>
                <a:rPr lang="ko-KR" altLang="en-US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</a:t>
              </a:r>
              <a:endParaRPr lang="en-US" altLang="ko-KR" sz="11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출석완료했습니다</a:t>
              </a:r>
              <a:r>
                <a:rPr lang="en-US" altLang="ko-KR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en-US" altLang="ko-KR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(21/06/24 09:00)</a:t>
              </a:r>
            </a:p>
            <a:p>
              <a:endParaRPr lang="en-US" sz="11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Title Bar">
              <a:extLst>
                <a:ext uri="{FF2B5EF4-FFF2-40B4-BE49-F238E27FC236}">
                  <a16:creationId xmlns:a16="http://schemas.microsoft.com/office/drawing/2014/main" id="{195AE7D7-BABC-4D76-92A9-A378117B987C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30" name="Close Button">
              <a:extLst>
                <a:ext uri="{FF2B5EF4-FFF2-40B4-BE49-F238E27FC236}">
                  <a16:creationId xmlns:a16="http://schemas.microsoft.com/office/drawing/2014/main" id="{02ED156D-BCCD-4B80-89B9-56D8FDF0AD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1" name="Icons">
              <a:extLst>
                <a:ext uri="{FF2B5EF4-FFF2-40B4-BE49-F238E27FC236}">
                  <a16:creationId xmlns:a16="http://schemas.microsoft.com/office/drawing/2014/main" id="{482DB0F3-7061-4CCB-BAB5-045B3CC15CB1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36" name="Info Icon">
                <a:extLst>
                  <a:ext uri="{FF2B5EF4-FFF2-40B4-BE49-F238E27FC236}">
                    <a16:creationId xmlns:a16="http://schemas.microsoft.com/office/drawing/2014/main" id="{6E4AE279-5B06-4194-982C-D6203642507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7" name="Warning Icon" hidden="1">
                <a:extLst>
                  <a:ext uri="{FF2B5EF4-FFF2-40B4-BE49-F238E27FC236}">
                    <a16:creationId xmlns:a16="http://schemas.microsoft.com/office/drawing/2014/main" id="{BCB2639C-656A-4E9B-A0EE-AB6D0A817C9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8" name="Error Icon" hidden="1">
                <a:extLst>
                  <a:ext uri="{FF2B5EF4-FFF2-40B4-BE49-F238E27FC236}">
                    <a16:creationId xmlns:a16="http://schemas.microsoft.com/office/drawing/2014/main" id="{0F62BBB7-5433-4D3A-AC5A-665912A6EF5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Question Icon" hidden="1">
                <a:extLst>
                  <a:ext uri="{FF2B5EF4-FFF2-40B4-BE49-F238E27FC236}">
                    <a16:creationId xmlns:a16="http://schemas.microsoft.com/office/drawing/2014/main" id="{675261FA-2B06-4D09-AB44-E8CD4405C8D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2" name="Buttons">
              <a:extLst>
                <a:ext uri="{FF2B5EF4-FFF2-40B4-BE49-F238E27FC236}">
                  <a16:creationId xmlns:a16="http://schemas.microsoft.com/office/drawing/2014/main" id="{C2D942D3-B34C-4869-92E6-5D1AD6CB0D5C}"/>
                </a:ext>
              </a:extLst>
            </p:cNvPr>
            <p:cNvGrpSpPr/>
            <p:nvPr/>
          </p:nvGrpSpPr>
          <p:grpSpPr>
            <a:xfrm>
              <a:off x="1538287" y="2386471"/>
              <a:ext cx="1377404" cy="289552"/>
              <a:chOff x="1538287" y="2386471"/>
              <a:chExt cx="1377404" cy="289552"/>
            </a:xfrm>
          </p:grpSpPr>
          <p:sp>
            <p:nvSpPr>
              <p:cNvPr id="233" name="Button 1">
                <a:extLst>
                  <a:ext uri="{FF2B5EF4-FFF2-40B4-BE49-F238E27FC236}">
                    <a16:creationId xmlns:a16="http://schemas.microsoft.com/office/drawing/2014/main" id="{EA55E476-D7CF-433E-A032-8190921FD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5294" y="2435639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Button 2" hidden="1">
                <a:extLst>
                  <a:ext uri="{FF2B5EF4-FFF2-40B4-BE49-F238E27FC236}">
                    <a16:creationId xmlns:a16="http://schemas.microsoft.com/office/drawing/2014/main" id="{C3965E1A-4E6A-4A25-AF55-5E00BD835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Button 3" hidden="1">
                <a:extLst>
                  <a:ext uri="{FF2B5EF4-FFF2-40B4-BE49-F238E27FC236}">
                    <a16:creationId xmlns:a16="http://schemas.microsoft.com/office/drawing/2014/main" id="{5F93D7C0-B98E-49C4-92F3-C4624D36D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E43228E4-4980-4987-B542-73C5ADACEAD2}"/>
              </a:ext>
            </a:extLst>
          </p:cNvPr>
          <p:cNvGrpSpPr/>
          <p:nvPr/>
        </p:nvGrpSpPr>
        <p:grpSpPr>
          <a:xfrm>
            <a:off x="3068850" y="1346538"/>
            <a:ext cx="7415280" cy="999360"/>
            <a:chOff x="3068850" y="1346538"/>
            <a:chExt cx="7415280" cy="99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50476FA9-29C1-4E6E-B6A8-B4DDB2F820D4}"/>
                    </a:ext>
                  </a:extLst>
                </p14:cNvPr>
                <p14:cNvContentPartPr/>
                <p14:nvPr/>
              </p14:nvContentPartPr>
              <p14:xfrm>
                <a:off x="3068850" y="1346538"/>
                <a:ext cx="3992760" cy="99936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50476FA9-29C1-4E6E-B6A8-B4DDB2F820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60210" y="1337898"/>
                  <a:ext cx="401040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E091CF65-FFAF-42B3-9FA0-B7E0EF117081}"/>
                    </a:ext>
                  </a:extLst>
                </p14:cNvPr>
                <p14:cNvContentPartPr/>
                <p14:nvPr/>
              </p14:nvContentPartPr>
              <p14:xfrm>
                <a:off x="7037130" y="1371378"/>
                <a:ext cx="160560" cy="29664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E091CF65-FFAF-42B3-9FA0-B7E0EF1170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28490" y="1362738"/>
                  <a:ext cx="178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CAD0FA0C-FBCD-4517-9C8E-71215D818908}"/>
                    </a:ext>
                  </a:extLst>
                </p14:cNvPr>
                <p14:cNvContentPartPr/>
                <p14:nvPr/>
              </p14:nvContentPartPr>
              <p14:xfrm>
                <a:off x="6978450" y="1450578"/>
                <a:ext cx="308880" cy="37800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CAD0FA0C-FBCD-4517-9C8E-71215D8189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69810" y="1441578"/>
                  <a:ext cx="3265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E7290B35-D182-4070-8265-53F406D9EC5C}"/>
                    </a:ext>
                  </a:extLst>
                </p14:cNvPr>
                <p14:cNvContentPartPr/>
                <p14:nvPr/>
              </p14:nvContentPartPr>
              <p14:xfrm>
                <a:off x="6669570" y="1476498"/>
                <a:ext cx="3814560" cy="35424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E7290B35-D182-4070-8265-53F406D9EC5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60570" y="1467858"/>
                  <a:ext cx="383220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87D91849-BD3C-4E2D-8998-5488836F3593}"/>
              </a:ext>
            </a:extLst>
          </p:cNvPr>
          <p:cNvGrpSpPr/>
          <p:nvPr/>
        </p:nvGrpSpPr>
        <p:grpSpPr>
          <a:xfrm>
            <a:off x="2917290" y="3407178"/>
            <a:ext cx="4277160" cy="1357560"/>
            <a:chOff x="2917290" y="3407178"/>
            <a:chExt cx="4277160" cy="13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6CF3A26A-707D-4DE9-BC6C-EA8F2AFD2000}"/>
                    </a:ext>
                  </a:extLst>
                </p14:cNvPr>
                <p14:cNvContentPartPr/>
                <p14:nvPr/>
              </p14:nvContentPartPr>
              <p14:xfrm>
                <a:off x="3065250" y="3407178"/>
                <a:ext cx="4129200" cy="1357560"/>
              </p14:xfrm>
            </p:contentPart>
          </mc:Choice>
          <mc:Fallback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6CF3A26A-707D-4DE9-BC6C-EA8F2AFD200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56610" y="3398538"/>
                  <a:ext cx="4146840" cy="13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48526471-3304-449E-B802-15DA3AF8F60D}"/>
                    </a:ext>
                  </a:extLst>
                </p14:cNvPr>
                <p14:cNvContentPartPr/>
                <p14:nvPr/>
              </p14:nvContentPartPr>
              <p14:xfrm>
                <a:off x="2917290" y="4119258"/>
                <a:ext cx="360000" cy="36072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48526471-3304-449E-B802-15DA3AF8F60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8290" y="4110618"/>
                  <a:ext cx="37764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43C76D98-FF8B-437E-AA0E-D73A6FE654C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963099" y="2370696"/>
            <a:ext cx="2413000" cy="1397000"/>
            <a:chOff x="595686" y="1261242"/>
            <a:chExt cx="3222246" cy="1507358"/>
          </a:xfrm>
        </p:grpSpPr>
        <p:sp>
          <p:nvSpPr>
            <p:cNvPr id="250" name="Window Body">
              <a:extLst>
                <a:ext uri="{FF2B5EF4-FFF2-40B4-BE49-F238E27FC236}">
                  <a16:creationId xmlns:a16="http://schemas.microsoft.com/office/drawing/2014/main" id="{C3C64A1C-42B3-4283-9259-D5AFF73740F2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Text">
              <a:extLst>
                <a:ext uri="{FF2B5EF4-FFF2-40B4-BE49-F238E27FC236}">
                  <a16:creationId xmlns:a16="http://schemas.microsoft.com/office/drawing/2014/main" id="{403D7CFC-4098-460F-B14B-A58FD0D9B9A4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한정탁님</a:t>
              </a:r>
              <a:endParaRPr lang="en-US" altLang="ko-KR" sz="11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39.8</a:t>
              </a:r>
              <a:r>
                <a:rPr lang="ko-KR" altLang="en-US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</a:t>
              </a:r>
              <a:endParaRPr lang="en-US" altLang="ko-KR" sz="11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출석완료했습니다</a:t>
              </a:r>
              <a:r>
                <a:rPr lang="en-US" altLang="ko-KR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en-US" altLang="ko-KR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(21/06/24 09:00)</a:t>
              </a:r>
            </a:p>
            <a:p>
              <a:endParaRPr lang="en-US" sz="11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Title Bar">
              <a:extLst>
                <a:ext uri="{FF2B5EF4-FFF2-40B4-BE49-F238E27FC236}">
                  <a16:creationId xmlns:a16="http://schemas.microsoft.com/office/drawing/2014/main" id="{0F00D6A3-AAD5-4A93-A9AB-DF514E4657B2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53" name="Close Button">
              <a:extLst>
                <a:ext uri="{FF2B5EF4-FFF2-40B4-BE49-F238E27FC236}">
                  <a16:creationId xmlns:a16="http://schemas.microsoft.com/office/drawing/2014/main" id="{A956378E-96B2-4A7E-8DE1-FA7D6C9D2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4" name="Icons">
              <a:extLst>
                <a:ext uri="{FF2B5EF4-FFF2-40B4-BE49-F238E27FC236}">
                  <a16:creationId xmlns:a16="http://schemas.microsoft.com/office/drawing/2014/main" id="{B33F2146-23C7-4395-AE6D-D7EFF6CB62F7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59" name="Info Icon">
                <a:extLst>
                  <a:ext uri="{FF2B5EF4-FFF2-40B4-BE49-F238E27FC236}">
                    <a16:creationId xmlns:a16="http://schemas.microsoft.com/office/drawing/2014/main" id="{6DACCD0C-AA64-4FC2-9D3E-CE6DC5318DA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0" name="Warning Icon" hidden="1">
                <a:extLst>
                  <a:ext uri="{FF2B5EF4-FFF2-40B4-BE49-F238E27FC236}">
                    <a16:creationId xmlns:a16="http://schemas.microsoft.com/office/drawing/2014/main" id="{41291E1D-E366-488B-B6CE-629D0982D0E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Error Icon" hidden="1">
                <a:extLst>
                  <a:ext uri="{FF2B5EF4-FFF2-40B4-BE49-F238E27FC236}">
                    <a16:creationId xmlns:a16="http://schemas.microsoft.com/office/drawing/2014/main" id="{E0CE077E-35AC-4B0D-8FC5-CE3F93833AC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2" name="Question Icon" hidden="1">
                <a:extLst>
                  <a:ext uri="{FF2B5EF4-FFF2-40B4-BE49-F238E27FC236}">
                    <a16:creationId xmlns:a16="http://schemas.microsoft.com/office/drawing/2014/main" id="{967EF150-D2DA-4819-8159-FDC56AA2A63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5" name="Buttons">
              <a:extLst>
                <a:ext uri="{FF2B5EF4-FFF2-40B4-BE49-F238E27FC236}">
                  <a16:creationId xmlns:a16="http://schemas.microsoft.com/office/drawing/2014/main" id="{7A584892-FBA0-401C-A198-E41FAF190F50}"/>
                </a:ext>
              </a:extLst>
            </p:cNvPr>
            <p:cNvGrpSpPr/>
            <p:nvPr/>
          </p:nvGrpSpPr>
          <p:grpSpPr>
            <a:xfrm>
              <a:off x="1538287" y="2386471"/>
              <a:ext cx="1377404" cy="289552"/>
              <a:chOff x="1538287" y="2386471"/>
              <a:chExt cx="1377404" cy="289552"/>
            </a:xfrm>
          </p:grpSpPr>
          <p:sp>
            <p:nvSpPr>
              <p:cNvPr id="256" name="Button 1">
                <a:extLst>
                  <a:ext uri="{FF2B5EF4-FFF2-40B4-BE49-F238E27FC236}">
                    <a16:creationId xmlns:a16="http://schemas.microsoft.com/office/drawing/2014/main" id="{96076711-AB5F-42FC-856D-4F3F3E8F9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5294" y="2435639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7" name="Button 2" hidden="1">
                <a:extLst>
                  <a:ext uri="{FF2B5EF4-FFF2-40B4-BE49-F238E27FC236}">
                    <a16:creationId xmlns:a16="http://schemas.microsoft.com/office/drawing/2014/main" id="{FC7E5230-96D7-456D-BF6E-0B73B03BA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8" name="Button 3" hidden="1">
                <a:extLst>
                  <a:ext uri="{FF2B5EF4-FFF2-40B4-BE49-F238E27FC236}">
                    <a16:creationId xmlns:a16="http://schemas.microsoft.com/office/drawing/2014/main" id="{97F3F2FD-29D5-4AB6-90B3-D56E4DFF3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222B722C-BAD8-47DC-A973-9C452DCE3872}"/>
              </a:ext>
            </a:extLst>
          </p:cNvPr>
          <p:cNvGrpSpPr/>
          <p:nvPr/>
        </p:nvGrpSpPr>
        <p:grpSpPr>
          <a:xfrm>
            <a:off x="8554530" y="2415018"/>
            <a:ext cx="1380600" cy="1273680"/>
            <a:chOff x="8554530" y="2415018"/>
            <a:chExt cx="1380600" cy="12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F6CE72C0-9CD0-48EA-9E13-A3A3A546CDC3}"/>
                    </a:ext>
                  </a:extLst>
                </p14:cNvPr>
                <p14:cNvContentPartPr/>
                <p14:nvPr/>
              </p14:nvContentPartPr>
              <p14:xfrm>
                <a:off x="8834610" y="2415018"/>
                <a:ext cx="1100520" cy="959400"/>
              </p14:xfrm>
            </p:contentPart>
          </mc:Choice>
          <mc:Fallback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F6CE72C0-9CD0-48EA-9E13-A3A3A546CD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25610" y="2406018"/>
                  <a:ext cx="1118160" cy="9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C87F5214-6022-41C0-BD0E-791FE74A6779}"/>
                    </a:ext>
                  </a:extLst>
                </p14:cNvPr>
                <p14:cNvContentPartPr/>
                <p14:nvPr/>
              </p14:nvContentPartPr>
              <p14:xfrm>
                <a:off x="8554530" y="2456418"/>
                <a:ext cx="1144800" cy="123228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C87F5214-6022-41C0-BD0E-791FE74A67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45530" y="2447418"/>
                  <a:ext cx="1162440" cy="124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760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603E9474-F589-4DE5-A51B-7943AD296C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01886" y="354059"/>
            <a:ext cx="8768981" cy="5885968"/>
            <a:chOff x="595683" y="1261242"/>
            <a:chExt cx="6668465" cy="4352544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9764CE5-D90D-49B8-B8F7-B49BFDEF453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3" y="1656852"/>
              <a:ext cx="6668462" cy="3956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621234-578C-4FC8-9D25-2603C897904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4" y="1261242"/>
              <a:ext cx="6668464" cy="397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021C568-2F33-4854-AD4C-A91106CB9CF8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083248" y="1488676"/>
              <a:ext cx="113479" cy="8334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0E1C83-01FF-484C-A77C-C0A1C0FC2145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7103779" y="1313927"/>
              <a:ext cx="74847" cy="704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81ABD8-0BCC-41FD-88E2-3882ECCB2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82314" y="1442445"/>
              <a:ext cx="5733513" cy="17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0FCA9C8-92C4-434F-8FC8-66B20B663A0A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340204" y="1481046"/>
              <a:ext cx="71227" cy="98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66E6F550-1397-4672-B647-6127266B85AF}"/>
                </a:ext>
              </a:extLst>
            </p:cNvPr>
            <p:cNvGrpSpPr/>
            <p:nvPr/>
          </p:nvGrpSpPr>
          <p:grpSpPr>
            <a:xfrm>
              <a:off x="691435" y="1466370"/>
              <a:ext cx="487724" cy="127958"/>
              <a:chOff x="691435" y="1466370"/>
              <a:chExt cx="487724" cy="127958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CE81643-F94C-451A-A50A-43AA2A132F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91435" y="1485740"/>
                <a:ext cx="115894" cy="8921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AD780AD-D074-495F-8B6E-9138638B4B0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74935" y="1485741"/>
                <a:ext cx="115894" cy="892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6061919-49DB-4677-9263-CA560367DBC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058435" y="1466370"/>
                <a:ext cx="120724" cy="1279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DAB31FA2-1BFD-49C0-9AA6-C1D78F4A70B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913357" y="895397"/>
            <a:ext cx="1191585" cy="5057776"/>
            <a:chOff x="595688" y="1184134"/>
            <a:chExt cx="1828800" cy="1671401"/>
          </a:xfrm>
        </p:grpSpPr>
        <p:sp>
          <p:nvSpPr>
            <p:cNvPr id="1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51E830BB-B1EE-47EB-9D7C-AB85E1A9B84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8" y="1209615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969F5B6-438E-4575-AB64-F63F845FB56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76759" y="1184134"/>
              <a:ext cx="937545" cy="5187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1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8C4D15B9-52F0-4CA5-BCFE-0066B9490C9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206555" y="1714381"/>
            <a:ext cx="7126428" cy="4113767"/>
            <a:chOff x="595686" y="1184134"/>
            <a:chExt cx="1828800" cy="1677360"/>
          </a:xfrm>
        </p:grpSpPr>
        <p:sp>
          <p:nvSpPr>
            <p:cNvPr id="1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38B920D-3F53-4427-BA51-230D74C3075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1557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7EE2695-7371-42DD-8DDA-230B9BB4437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609242" y="1184134"/>
              <a:ext cx="156764" cy="6400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19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86DB175-A398-41ED-BBE5-9600DA00FE2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176403" y="865537"/>
            <a:ext cx="7183579" cy="738100"/>
            <a:chOff x="595686" y="1184134"/>
            <a:chExt cx="1828800" cy="1837925"/>
          </a:xfrm>
        </p:grpSpPr>
        <p:sp>
          <p:nvSpPr>
            <p:cNvPr id="2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17A0848E-069E-450D-96EA-635A5959BA7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376139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F94AD9F-8250-43EF-8022-1A8263129360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09134" y="1184134"/>
              <a:ext cx="155516" cy="39085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CCD098B-D2AC-4B6F-BB25-9BA5E815CB4D}"/>
              </a:ext>
            </a:extLst>
          </p:cNvPr>
          <p:cNvGrpSpPr/>
          <p:nvPr/>
        </p:nvGrpSpPr>
        <p:grpSpPr>
          <a:xfrm>
            <a:off x="4646010" y="2255898"/>
            <a:ext cx="3990600" cy="1136880"/>
            <a:chOff x="4646010" y="2255898"/>
            <a:chExt cx="3990600" cy="11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DE1356C-E414-41FB-BB28-E54D5398EF40}"/>
                    </a:ext>
                  </a:extLst>
                </p14:cNvPr>
                <p14:cNvContentPartPr/>
                <p14:nvPr/>
              </p14:nvContentPartPr>
              <p14:xfrm>
                <a:off x="4915650" y="2647578"/>
                <a:ext cx="297360" cy="2826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DE1356C-E414-41FB-BB28-E54D5398EF4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06650" y="2638578"/>
                  <a:ext cx="3150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F9D61C3-BAB7-417B-BA77-CBE776A28717}"/>
                    </a:ext>
                  </a:extLst>
                </p14:cNvPr>
                <p14:cNvContentPartPr/>
                <p14:nvPr/>
              </p14:nvContentPartPr>
              <p14:xfrm>
                <a:off x="4646010" y="3001818"/>
                <a:ext cx="652320" cy="3909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F9D61C3-BAB7-417B-BA77-CBE776A2871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7010" y="2993178"/>
                  <a:ext cx="6699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658E2C6-0C6C-4C8F-8693-A329103F02DE}"/>
                    </a:ext>
                  </a:extLst>
                </p14:cNvPr>
                <p14:cNvContentPartPr/>
                <p14:nvPr/>
              </p14:nvContentPartPr>
              <p14:xfrm>
                <a:off x="5389410" y="2592138"/>
                <a:ext cx="165240" cy="3628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658E2C6-0C6C-4C8F-8693-A329103F02D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80770" y="2583138"/>
                  <a:ext cx="1828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AF2AC95-549A-44BA-B897-0E2BD7FFC788}"/>
                    </a:ext>
                  </a:extLst>
                </p14:cNvPr>
                <p14:cNvContentPartPr/>
                <p14:nvPr/>
              </p14:nvContentPartPr>
              <p14:xfrm>
                <a:off x="5760930" y="2545698"/>
                <a:ext cx="279720" cy="4402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AF2AC95-549A-44BA-B897-0E2BD7FFC7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52290" y="2536698"/>
                  <a:ext cx="297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89C3201-F29C-4E6B-A498-2EE7E0F59B78}"/>
                    </a:ext>
                  </a:extLst>
                </p14:cNvPr>
                <p14:cNvContentPartPr/>
                <p14:nvPr/>
              </p14:nvContentPartPr>
              <p14:xfrm>
                <a:off x="5646090" y="3023058"/>
                <a:ext cx="261720" cy="2725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89C3201-F29C-4E6B-A498-2EE7E0F59B7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37090" y="3014058"/>
                  <a:ext cx="279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EF088A8-E025-4DF2-A261-830B634EE47E}"/>
                    </a:ext>
                  </a:extLst>
                </p14:cNvPr>
                <p14:cNvContentPartPr/>
                <p14:nvPr/>
              </p14:nvContentPartPr>
              <p14:xfrm>
                <a:off x="6124170" y="2549658"/>
                <a:ext cx="222480" cy="2847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EF088A8-E025-4DF2-A261-830B634EE4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15170" y="2541018"/>
                  <a:ext cx="240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5CBCCF9-A1AC-4F72-894A-1FAC77EA477F}"/>
                    </a:ext>
                  </a:extLst>
                </p14:cNvPr>
                <p14:cNvContentPartPr/>
                <p14:nvPr/>
              </p14:nvContentPartPr>
              <p14:xfrm>
                <a:off x="6467610" y="2492058"/>
                <a:ext cx="311400" cy="3333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5CBCCF9-A1AC-4F72-894A-1FAC77EA47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58610" y="2483058"/>
                  <a:ext cx="3290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8CE8A01-4886-40DA-839F-4C92EF83B9F0}"/>
                    </a:ext>
                  </a:extLst>
                </p14:cNvPr>
                <p14:cNvContentPartPr/>
                <p14:nvPr/>
              </p14:nvContentPartPr>
              <p14:xfrm>
                <a:off x="6475170" y="2905698"/>
                <a:ext cx="333360" cy="2667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8CE8A01-4886-40DA-839F-4C92EF83B9F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66170" y="2897058"/>
                  <a:ext cx="351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CDFBC15-E08C-447F-8E34-E916EB10664E}"/>
                    </a:ext>
                  </a:extLst>
                </p14:cNvPr>
                <p14:cNvContentPartPr/>
                <p14:nvPr/>
              </p14:nvContentPartPr>
              <p14:xfrm>
                <a:off x="7027770" y="2362098"/>
                <a:ext cx="446400" cy="4363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CDFBC15-E08C-447F-8E34-E916EB1066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18770" y="2353458"/>
                  <a:ext cx="464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1AC5D5C-C017-49C3-A2B5-AD71174269F7}"/>
                    </a:ext>
                  </a:extLst>
                </p14:cNvPr>
                <p14:cNvContentPartPr/>
                <p14:nvPr/>
              </p14:nvContentPartPr>
              <p14:xfrm>
                <a:off x="7497570" y="2436258"/>
                <a:ext cx="248040" cy="2664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1AC5D5C-C017-49C3-A2B5-AD71174269F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88930" y="2427618"/>
                  <a:ext cx="265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2E5286B-FDE3-4CD2-B442-4EDF1B5ADCFA}"/>
                    </a:ext>
                  </a:extLst>
                </p14:cNvPr>
                <p14:cNvContentPartPr/>
                <p14:nvPr/>
              </p14:nvContentPartPr>
              <p14:xfrm>
                <a:off x="7563810" y="2768898"/>
                <a:ext cx="259200" cy="2563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2E5286B-FDE3-4CD2-B442-4EDF1B5ADCF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54810" y="2759898"/>
                  <a:ext cx="2768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506F50E-64B5-41F1-AD57-D0A4FA4107B1}"/>
                    </a:ext>
                  </a:extLst>
                </p14:cNvPr>
                <p14:cNvContentPartPr/>
                <p14:nvPr/>
              </p14:nvContentPartPr>
              <p14:xfrm>
                <a:off x="7998330" y="2255898"/>
                <a:ext cx="220320" cy="4312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506F50E-64B5-41F1-AD57-D0A4FA4107B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89330" y="2247258"/>
                  <a:ext cx="2379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5B0D9D9-9355-4FD4-A578-056DD58E7302}"/>
                    </a:ext>
                  </a:extLst>
                </p14:cNvPr>
                <p14:cNvContentPartPr/>
                <p14:nvPr/>
              </p14:nvContentPartPr>
              <p14:xfrm>
                <a:off x="7988970" y="2502858"/>
                <a:ext cx="647640" cy="5025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5B0D9D9-9355-4FD4-A578-056DD58E730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80330" y="2493858"/>
                  <a:ext cx="665280" cy="52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C0D5D80-65A8-409B-AD73-6329DDC7CF96}"/>
              </a:ext>
            </a:extLst>
          </p:cNvPr>
          <p:cNvGrpSpPr/>
          <p:nvPr/>
        </p:nvGrpSpPr>
        <p:grpSpPr>
          <a:xfrm>
            <a:off x="5830770" y="1038018"/>
            <a:ext cx="578880" cy="438480"/>
            <a:chOff x="5830770" y="1038018"/>
            <a:chExt cx="57888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B83B99C-8194-48BE-8089-BC5278C85FBD}"/>
                    </a:ext>
                  </a:extLst>
                </p14:cNvPr>
                <p14:cNvContentPartPr/>
                <p14:nvPr/>
              </p14:nvContentPartPr>
              <p14:xfrm>
                <a:off x="5830770" y="1038018"/>
                <a:ext cx="433800" cy="4384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B83B99C-8194-48BE-8089-BC5278C85FB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21770" y="1029378"/>
                  <a:ext cx="4514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48FA00A-E415-4587-92F2-058A128CFAF8}"/>
                    </a:ext>
                  </a:extLst>
                </p14:cNvPr>
                <p14:cNvContentPartPr/>
                <p14:nvPr/>
              </p14:nvContentPartPr>
              <p14:xfrm>
                <a:off x="6336930" y="1119378"/>
                <a:ext cx="72720" cy="3168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48FA00A-E415-4587-92F2-058A128CFAF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27930" y="1110738"/>
                  <a:ext cx="9036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D27A5FD-8972-49B6-ABF2-97B504E641BE}"/>
              </a:ext>
            </a:extLst>
          </p:cNvPr>
          <p:cNvGrpSpPr/>
          <p:nvPr/>
        </p:nvGrpSpPr>
        <p:grpSpPr>
          <a:xfrm>
            <a:off x="6818250" y="1120098"/>
            <a:ext cx="449280" cy="372960"/>
            <a:chOff x="6818250" y="1120098"/>
            <a:chExt cx="44928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958FF99-2A8C-442B-BAE5-E8E362AA7348}"/>
                    </a:ext>
                  </a:extLst>
                </p14:cNvPr>
                <p14:cNvContentPartPr/>
                <p14:nvPr/>
              </p14:nvContentPartPr>
              <p14:xfrm>
                <a:off x="6818250" y="1120098"/>
                <a:ext cx="205560" cy="3132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958FF99-2A8C-442B-BAE5-E8E362AA734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09610" y="1111458"/>
                  <a:ext cx="223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CE28C5D-E38F-4046-AF1F-166A5CD9ABF1}"/>
                    </a:ext>
                  </a:extLst>
                </p14:cNvPr>
                <p14:cNvContentPartPr/>
                <p14:nvPr/>
              </p14:nvContentPartPr>
              <p14:xfrm>
                <a:off x="6938850" y="1146378"/>
                <a:ext cx="328680" cy="3466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CE28C5D-E38F-4046-AF1F-166A5CD9ABF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29850" y="1137378"/>
                  <a:ext cx="34632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13F0E66-A2EB-4A53-978E-909E02D45C3C}"/>
              </a:ext>
            </a:extLst>
          </p:cNvPr>
          <p:cNvGrpSpPr/>
          <p:nvPr/>
        </p:nvGrpSpPr>
        <p:grpSpPr>
          <a:xfrm>
            <a:off x="2003970" y="2596818"/>
            <a:ext cx="948960" cy="873720"/>
            <a:chOff x="2003970" y="2596818"/>
            <a:chExt cx="948960" cy="87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F402569-66EE-4B7F-9DF8-494D7AA69B7A}"/>
                    </a:ext>
                  </a:extLst>
                </p14:cNvPr>
                <p14:cNvContentPartPr/>
                <p14:nvPr/>
              </p14:nvContentPartPr>
              <p14:xfrm>
                <a:off x="2038530" y="3005778"/>
                <a:ext cx="97200" cy="4647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F402569-66EE-4B7F-9DF8-494D7AA69B7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9530" y="2996778"/>
                  <a:ext cx="1148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457EFE88-9341-4F42-8D72-5D3C6CA3D139}"/>
                    </a:ext>
                  </a:extLst>
                </p14:cNvPr>
                <p14:cNvContentPartPr/>
                <p14:nvPr/>
              </p14:nvContentPartPr>
              <p14:xfrm>
                <a:off x="2003970" y="2834418"/>
                <a:ext cx="369000" cy="3632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457EFE88-9341-4F42-8D72-5D3C6CA3D13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94970" y="2825418"/>
                  <a:ext cx="3866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DE8B82C-E3B8-484C-B456-DDB61FD83BEC}"/>
                    </a:ext>
                  </a:extLst>
                </p14:cNvPr>
                <p14:cNvContentPartPr/>
                <p14:nvPr/>
              </p14:nvContentPartPr>
              <p14:xfrm>
                <a:off x="2489250" y="3002898"/>
                <a:ext cx="236520" cy="2034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DE8B82C-E3B8-484C-B456-DDB61FD83B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80610" y="2994258"/>
                  <a:ext cx="2541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6C18075-8470-4FF9-9B8B-54920125F79B}"/>
                    </a:ext>
                  </a:extLst>
                </p14:cNvPr>
                <p14:cNvContentPartPr/>
                <p14:nvPr/>
              </p14:nvContentPartPr>
              <p14:xfrm>
                <a:off x="2623170" y="2596818"/>
                <a:ext cx="329760" cy="4806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6C18075-8470-4FF9-9B8B-54920125F79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14530" y="2587818"/>
                  <a:ext cx="347400" cy="49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EBB46BDF-16D2-4A61-83C1-C5B23D6228A2}"/>
                  </a:ext>
                </a:extLst>
              </p14:cNvPr>
              <p14:cNvContentPartPr/>
              <p14:nvPr/>
            </p14:nvContentPartPr>
            <p14:xfrm>
              <a:off x="7279050" y="3088578"/>
              <a:ext cx="298800" cy="33300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EBB46BDF-16D2-4A61-83C1-C5B23D6228A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270410" y="3079578"/>
                <a:ext cx="3164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3F4AF26A-D31B-4C53-9C36-9249530E6796}"/>
                  </a:ext>
                </a:extLst>
              </p14:cNvPr>
              <p14:cNvContentPartPr/>
              <p14:nvPr/>
            </p14:nvContentPartPr>
            <p14:xfrm>
              <a:off x="7338450" y="3082458"/>
              <a:ext cx="652680" cy="92448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3F4AF26A-D31B-4C53-9C36-9249530E679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29450" y="3073818"/>
                <a:ext cx="670320" cy="9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BC4C77AB-334B-41D3-9597-40BFF5ECB80A}"/>
                  </a:ext>
                </a:extLst>
              </p14:cNvPr>
              <p14:cNvContentPartPr/>
              <p14:nvPr/>
            </p14:nvContentPartPr>
            <p14:xfrm>
              <a:off x="7176450" y="4224018"/>
              <a:ext cx="840960" cy="32832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BC4C77AB-334B-41D3-9597-40BFF5ECB80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167450" y="4215378"/>
                <a:ext cx="8586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6B1F517F-81DA-45D2-A36F-8385FE35BB15}"/>
                  </a:ext>
                </a:extLst>
              </p14:cNvPr>
              <p14:cNvContentPartPr/>
              <p14:nvPr/>
            </p14:nvContentPartPr>
            <p14:xfrm>
              <a:off x="7436370" y="4355058"/>
              <a:ext cx="580320" cy="20988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6B1F517F-81DA-45D2-A36F-8385FE35BB1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427730" y="4346058"/>
                <a:ext cx="5979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4332EED3-9804-4D4A-9EDC-4661ED8A22EE}"/>
                  </a:ext>
                </a:extLst>
              </p14:cNvPr>
              <p14:cNvContentPartPr/>
              <p14:nvPr/>
            </p14:nvContentPartPr>
            <p14:xfrm>
              <a:off x="7259970" y="4442538"/>
              <a:ext cx="1083240" cy="55980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4332EED3-9804-4D4A-9EDC-4661ED8A22E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251330" y="4433898"/>
                <a:ext cx="110088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8D4C6A50-8962-4952-8A3B-9CB8B4691E0D}"/>
                  </a:ext>
                </a:extLst>
              </p14:cNvPr>
              <p14:cNvContentPartPr/>
              <p14:nvPr/>
            </p14:nvContentPartPr>
            <p14:xfrm>
              <a:off x="7742010" y="4680498"/>
              <a:ext cx="778680" cy="36972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8D4C6A50-8962-4952-8A3B-9CB8B4691E0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733010" y="4671858"/>
                <a:ext cx="796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FA194C5D-510B-4C2B-932A-9BA1CD1579FB}"/>
                  </a:ext>
                </a:extLst>
              </p14:cNvPr>
              <p14:cNvContentPartPr/>
              <p14:nvPr/>
            </p14:nvContentPartPr>
            <p14:xfrm>
              <a:off x="8266530" y="4265778"/>
              <a:ext cx="598680" cy="30996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FA194C5D-510B-4C2B-932A-9BA1CD1579F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257530" y="4257138"/>
                <a:ext cx="6163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0232229C-BF60-4751-9ED5-1E7CDCE43403}"/>
                  </a:ext>
                </a:extLst>
              </p14:cNvPr>
              <p14:cNvContentPartPr/>
              <p14:nvPr/>
            </p14:nvContentPartPr>
            <p14:xfrm>
              <a:off x="8885370" y="4170378"/>
              <a:ext cx="67680" cy="30348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0232229C-BF60-4751-9ED5-1E7CDCE4340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876730" y="4161378"/>
                <a:ext cx="853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565C5FAF-9592-4EDC-9603-F1A79082616E}"/>
                  </a:ext>
                </a:extLst>
              </p14:cNvPr>
              <p14:cNvContentPartPr/>
              <p14:nvPr/>
            </p14:nvContentPartPr>
            <p14:xfrm>
              <a:off x="8738850" y="4555218"/>
              <a:ext cx="559080" cy="42372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565C5FAF-9592-4EDC-9603-F1A79082616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730210" y="4546578"/>
                <a:ext cx="57672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93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D0B67D0B-D225-403E-80ED-6084C68FA1C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01886" y="354059"/>
            <a:ext cx="8768981" cy="5885968"/>
            <a:chOff x="595683" y="1261242"/>
            <a:chExt cx="6668465" cy="4352544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B609A9A-BB3E-4DA1-A11B-E1AD49536B1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3" y="1656852"/>
              <a:ext cx="6668462" cy="3956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E725033-4145-42B4-BC26-FED75316DD2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4" y="1261242"/>
              <a:ext cx="6668464" cy="397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063C539-B513-4842-B1AB-56ACB8A396C6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083248" y="1488676"/>
              <a:ext cx="113479" cy="8334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400DEB-5BF5-4F98-99A1-7F799695C038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7103779" y="1313927"/>
              <a:ext cx="74847" cy="704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FA469A-2F22-46B5-9914-9589A2DBA25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82314" y="1442445"/>
              <a:ext cx="5733513" cy="17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6E8A137-4282-4E76-9F72-20AB917BE343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340204" y="1481046"/>
              <a:ext cx="71227" cy="98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B808BB26-E38C-4889-A6E4-A1B504FEAE28}"/>
                </a:ext>
              </a:extLst>
            </p:cNvPr>
            <p:cNvGrpSpPr/>
            <p:nvPr/>
          </p:nvGrpSpPr>
          <p:grpSpPr>
            <a:xfrm>
              <a:off x="691435" y="1466370"/>
              <a:ext cx="487724" cy="127958"/>
              <a:chOff x="691435" y="1466370"/>
              <a:chExt cx="487724" cy="127958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36BE172-5830-40A5-88A3-A78D7350B06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91435" y="1485740"/>
                <a:ext cx="115894" cy="8921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CCAB41D-BA05-4DFE-BDD0-AE39DB75262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74935" y="1485741"/>
                <a:ext cx="115894" cy="892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11C0E20-38DF-4875-994B-DA51D432463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058435" y="1466370"/>
                <a:ext cx="120724" cy="1279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BB2B47C-75D0-4E4D-9325-08CBF72174C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913357" y="895397"/>
            <a:ext cx="1191585" cy="5057776"/>
            <a:chOff x="595688" y="1184134"/>
            <a:chExt cx="1828800" cy="1671401"/>
          </a:xfrm>
        </p:grpSpPr>
        <p:sp>
          <p:nvSpPr>
            <p:cNvPr id="1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69CF0DB5-7645-4301-BF12-237FB8801F3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8" y="1209615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FEDA9CB-D624-424A-B3E5-343F402C9B6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76759" y="1184134"/>
              <a:ext cx="937545" cy="5187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1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7BF6992E-FE56-45EF-8D0D-06FF8E7DCE5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206555" y="1714381"/>
            <a:ext cx="7126428" cy="4113767"/>
            <a:chOff x="595686" y="1184134"/>
            <a:chExt cx="1828800" cy="1677360"/>
          </a:xfrm>
        </p:grpSpPr>
        <p:sp>
          <p:nvSpPr>
            <p:cNvPr id="1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A796CA6-2D24-454A-8BD3-157ED074CBB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1557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824EC4-F881-41E7-B55B-5546B695FF1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609242" y="1184134"/>
              <a:ext cx="156764" cy="6400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19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B7B989D9-0D7C-41CB-9783-5BE089C181F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176403" y="865537"/>
            <a:ext cx="7183579" cy="738100"/>
            <a:chOff x="595686" y="1184134"/>
            <a:chExt cx="1828800" cy="1837925"/>
          </a:xfrm>
        </p:grpSpPr>
        <p:sp>
          <p:nvSpPr>
            <p:cNvPr id="2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8832490E-3590-44C8-8303-E3F9EF54D94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376139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6866C6-0D3E-4B6A-AB07-6798C6D9C806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09134" y="1184134"/>
              <a:ext cx="155516" cy="39085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B847A8F-4633-40E0-9A44-32793E1A2682}"/>
              </a:ext>
            </a:extLst>
          </p:cNvPr>
          <p:cNvGrpSpPr/>
          <p:nvPr/>
        </p:nvGrpSpPr>
        <p:grpSpPr>
          <a:xfrm>
            <a:off x="4436130" y="2203338"/>
            <a:ext cx="4636080" cy="1180440"/>
            <a:chOff x="4436130" y="2203338"/>
            <a:chExt cx="4636080" cy="11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E259A06-73AE-4CC2-82C3-138743EB0789}"/>
                    </a:ext>
                  </a:extLst>
                </p14:cNvPr>
                <p14:cNvContentPartPr/>
                <p14:nvPr/>
              </p14:nvContentPartPr>
              <p14:xfrm>
                <a:off x="4565370" y="2550378"/>
                <a:ext cx="212400" cy="4302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E259A06-73AE-4CC2-82C3-138743EB07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56730" y="2541378"/>
                  <a:ext cx="2300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E04B768-FDAB-4EB6-A9D2-28BF92DC3EB4}"/>
                    </a:ext>
                  </a:extLst>
                </p14:cNvPr>
                <p14:cNvContentPartPr/>
                <p14:nvPr/>
              </p14:nvContentPartPr>
              <p14:xfrm>
                <a:off x="4745370" y="2727138"/>
                <a:ext cx="208800" cy="1134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E04B768-FDAB-4EB6-A9D2-28BF92DC3EB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36730" y="2718498"/>
                  <a:ext cx="226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A47DB7B-4AFB-43F0-AE60-FDADBB148F7D}"/>
                    </a:ext>
                  </a:extLst>
                </p14:cNvPr>
                <p14:cNvContentPartPr/>
                <p14:nvPr/>
              </p14:nvContentPartPr>
              <p14:xfrm>
                <a:off x="4436130" y="2972658"/>
                <a:ext cx="559080" cy="4111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A47DB7B-4AFB-43F0-AE60-FDADBB148F7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27130" y="2963658"/>
                  <a:ext cx="5767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B7FE873-FD0D-4E85-8D7B-F876D9D51162}"/>
                    </a:ext>
                  </a:extLst>
                </p14:cNvPr>
                <p14:cNvContentPartPr/>
                <p14:nvPr/>
              </p14:nvContentPartPr>
              <p14:xfrm>
                <a:off x="4976130" y="2570898"/>
                <a:ext cx="464760" cy="3456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B7FE873-FD0D-4E85-8D7B-F876D9D511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67130" y="2562258"/>
                  <a:ext cx="482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124E95B-3089-42AD-9BAC-9C563C6562BC}"/>
                    </a:ext>
                  </a:extLst>
                </p14:cNvPr>
                <p14:cNvContentPartPr/>
                <p14:nvPr/>
              </p14:nvContentPartPr>
              <p14:xfrm>
                <a:off x="5398770" y="2686818"/>
                <a:ext cx="257040" cy="150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124E95B-3089-42AD-9BAC-9C563C6562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89770" y="2678178"/>
                  <a:ext cx="274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8AC1B07-3543-4129-89CA-4F20544967A9}"/>
                    </a:ext>
                  </a:extLst>
                </p14:cNvPr>
                <p14:cNvContentPartPr/>
                <p14:nvPr/>
              </p14:nvContentPartPr>
              <p14:xfrm>
                <a:off x="5339370" y="2949978"/>
                <a:ext cx="204120" cy="2332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8AC1B07-3543-4129-89CA-4F20544967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30370" y="2941338"/>
                  <a:ext cx="221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39466AB-D394-494B-BE67-9D02926DB786}"/>
                    </a:ext>
                  </a:extLst>
                </p14:cNvPr>
                <p14:cNvContentPartPr/>
                <p14:nvPr/>
              </p14:nvContentPartPr>
              <p14:xfrm>
                <a:off x="5656170" y="2526978"/>
                <a:ext cx="219600" cy="3222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39466AB-D394-494B-BE67-9D02926DB78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47170" y="2518338"/>
                  <a:ext cx="237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0DDC3A9-9C0C-4423-AC14-FFF13961E388}"/>
                    </a:ext>
                  </a:extLst>
                </p14:cNvPr>
                <p14:cNvContentPartPr/>
                <p14:nvPr/>
              </p14:nvContentPartPr>
              <p14:xfrm>
                <a:off x="5915010" y="2534178"/>
                <a:ext cx="256680" cy="2347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0DDC3A9-9C0C-4423-AC14-FFF13961E3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06370" y="2525538"/>
                  <a:ext cx="274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2DE35E8-4B92-40DF-B63B-89B9A69B42D3}"/>
                    </a:ext>
                  </a:extLst>
                </p14:cNvPr>
                <p14:cNvContentPartPr/>
                <p14:nvPr/>
              </p14:nvContentPartPr>
              <p14:xfrm>
                <a:off x="5880810" y="2886258"/>
                <a:ext cx="221040" cy="2088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2DE35E8-4B92-40DF-B63B-89B9A69B42D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71810" y="2877618"/>
                  <a:ext cx="238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E312342-66BC-4AE3-8109-7CC69C0A64B0}"/>
                    </a:ext>
                  </a:extLst>
                </p14:cNvPr>
                <p14:cNvContentPartPr/>
                <p14:nvPr/>
              </p14:nvContentPartPr>
              <p14:xfrm>
                <a:off x="6277530" y="2445618"/>
                <a:ext cx="225720" cy="3805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E312342-66BC-4AE3-8109-7CC69C0A64B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68530" y="2436618"/>
                  <a:ext cx="2433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717B048-BE43-4D2B-95C7-608C9C82642A}"/>
                    </a:ext>
                  </a:extLst>
                </p14:cNvPr>
                <p14:cNvContentPartPr/>
                <p14:nvPr/>
              </p14:nvContentPartPr>
              <p14:xfrm>
                <a:off x="6489930" y="2596818"/>
                <a:ext cx="212760" cy="1335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717B048-BE43-4D2B-95C7-608C9C82642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81290" y="2587818"/>
                  <a:ext cx="230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96343CD-5C7D-496B-8C47-5D66196C6EEF}"/>
                    </a:ext>
                  </a:extLst>
                </p14:cNvPr>
                <p14:cNvContentPartPr/>
                <p14:nvPr/>
              </p14:nvContentPartPr>
              <p14:xfrm>
                <a:off x="6797010" y="2423298"/>
                <a:ext cx="69480" cy="4514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96343CD-5C7D-496B-8C47-5D66196C6EE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88010" y="2414298"/>
                  <a:ext cx="871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63AECC1-5060-4D64-A42B-C40DA88C0B69}"/>
                    </a:ext>
                  </a:extLst>
                </p14:cNvPr>
                <p14:cNvContentPartPr/>
                <p14:nvPr/>
              </p14:nvContentPartPr>
              <p14:xfrm>
                <a:off x="7000410" y="2269218"/>
                <a:ext cx="313200" cy="405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63AECC1-5060-4D64-A42B-C40DA88C0B6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91770" y="2260218"/>
                  <a:ext cx="3308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788DC79-6067-4C45-9520-6DC2EE029AF7}"/>
                    </a:ext>
                  </a:extLst>
                </p14:cNvPr>
                <p14:cNvContentPartPr/>
                <p14:nvPr/>
              </p14:nvContentPartPr>
              <p14:xfrm>
                <a:off x="6942810" y="2656938"/>
                <a:ext cx="466560" cy="3862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788DC79-6067-4C45-9520-6DC2EE029AF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34170" y="2648298"/>
                  <a:ext cx="4842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82942E3-4D35-4A8A-8922-3CFBCE853998}"/>
                    </a:ext>
                  </a:extLst>
                </p14:cNvPr>
                <p14:cNvContentPartPr/>
                <p14:nvPr/>
              </p14:nvContentPartPr>
              <p14:xfrm>
                <a:off x="7470210" y="2345178"/>
                <a:ext cx="252720" cy="3366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82942E3-4D35-4A8A-8922-3CFBCE85399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61210" y="2336538"/>
                  <a:ext cx="2703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A7C4310-0878-4229-969C-2BBFB7E81E88}"/>
                    </a:ext>
                  </a:extLst>
                </p14:cNvPr>
                <p14:cNvContentPartPr/>
                <p14:nvPr/>
              </p14:nvContentPartPr>
              <p14:xfrm>
                <a:off x="7758210" y="2465418"/>
                <a:ext cx="219960" cy="2188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A7C4310-0878-4229-969C-2BBFB7E81E8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49210" y="2456778"/>
                  <a:ext cx="237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FF45069-09B4-4FFB-9BF5-C3D9B03A4D1A}"/>
                    </a:ext>
                  </a:extLst>
                </p14:cNvPr>
                <p14:cNvContentPartPr/>
                <p14:nvPr/>
              </p14:nvContentPartPr>
              <p14:xfrm>
                <a:off x="7899690" y="2659818"/>
                <a:ext cx="229680" cy="2437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FF45069-09B4-4FFB-9BF5-C3D9B03A4D1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90690" y="2651178"/>
                  <a:ext cx="247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A4EA83A-3888-49DA-AF4C-5C331D0A2E20}"/>
                    </a:ext>
                  </a:extLst>
                </p14:cNvPr>
                <p14:cNvContentPartPr/>
                <p14:nvPr/>
              </p14:nvContentPartPr>
              <p14:xfrm>
                <a:off x="8235930" y="2203338"/>
                <a:ext cx="260640" cy="4010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A4EA83A-3888-49DA-AF4C-5C331D0A2E2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27290" y="2194698"/>
                  <a:ext cx="2782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487C962-E75E-4EB4-937F-15EE2D5EEFB0}"/>
                    </a:ext>
                  </a:extLst>
                </p14:cNvPr>
                <p14:cNvContentPartPr/>
                <p14:nvPr/>
              </p14:nvContentPartPr>
              <p14:xfrm>
                <a:off x="8316570" y="2455338"/>
                <a:ext cx="755640" cy="4230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487C962-E75E-4EB4-937F-15EE2D5EEFB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07570" y="2446698"/>
                  <a:ext cx="773280" cy="44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147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A8B9D218-AAF8-4E9A-AD1A-8547261135E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01886" y="354059"/>
            <a:ext cx="8768981" cy="5885968"/>
            <a:chOff x="595683" y="1261242"/>
            <a:chExt cx="6668465" cy="4352544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03DCFA4-9F15-469B-806E-DACBBCA4144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3" y="1656852"/>
              <a:ext cx="6668462" cy="3956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3FC345-7EB0-4681-BCFD-60B6CC6CBFB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4" y="1261242"/>
              <a:ext cx="6668464" cy="397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E67D05-CA8C-4B20-9511-067B09C555A8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083248" y="1488676"/>
              <a:ext cx="113479" cy="8334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81970FC-5D1F-4A07-B534-6EBCD2933A39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7103779" y="1313927"/>
              <a:ext cx="74847" cy="704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4B0FB2A-309B-48D8-A39F-97F6C9B133B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82314" y="1442445"/>
              <a:ext cx="5733513" cy="17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76F1E07-C912-4BB1-9F1E-6EAC66D26485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340204" y="1481046"/>
              <a:ext cx="71227" cy="98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FD232A2C-D664-4AB3-8C88-F68A4082223F}"/>
                </a:ext>
              </a:extLst>
            </p:cNvPr>
            <p:cNvGrpSpPr/>
            <p:nvPr/>
          </p:nvGrpSpPr>
          <p:grpSpPr>
            <a:xfrm>
              <a:off x="691435" y="1466370"/>
              <a:ext cx="487724" cy="127958"/>
              <a:chOff x="691435" y="1466370"/>
              <a:chExt cx="487724" cy="127958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76EC9D4-8B55-41CF-9348-BD2977998F2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91435" y="1485740"/>
                <a:ext cx="115894" cy="8921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DECCA72-3BB0-4F09-A2DE-1EC15999274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74935" y="1485741"/>
                <a:ext cx="115894" cy="892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4EAD529-D4FF-4CD0-86D7-1A5B3195CC8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058435" y="1466370"/>
                <a:ext cx="120724" cy="1279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E463EB8-1953-4B04-8159-C0F68976EB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913357" y="895397"/>
            <a:ext cx="1191585" cy="5057776"/>
            <a:chOff x="595688" y="1184134"/>
            <a:chExt cx="1828800" cy="1671401"/>
          </a:xfrm>
        </p:grpSpPr>
        <p:sp>
          <p:nvSpPr>
            <p:cNvPr id="1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6220C36-7C7A-4FC2-BFA1-82EAB38AFEE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8" y="1209615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F5766EC-A423-4DDF-A1C5-03C0923185B9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76759" y="1184134"/>
              <a:ext cx="937545" cy="5187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1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93A40358-BCA3-4256-9A72-6F8A31519F8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206555" y="1714381"/>
            <a:ext cx="7126428" cy="4113767"/>
            <a:chOff x="595686" y="1184134"/>
            <a:chExt cx="1828800" cy="1677360"/>
          </a:xfrm>
        </p:grpSpPr>
        <p:sp>
          <p:nvSpPr>
            <p:cNvPr id="1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A5AE457-6391-4966-82E4-FEF793B287A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1557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2E77C56-2DEC-4D76-BF53-58A430ABA99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609242" y="1184134"/>
              <a:ext cx="156764" cy="6400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19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4C9C4B90-9454-47B7-9E90-6DDA98BB92C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176403" y="865537"/>
            <a:ext cx="7183579" cy="738100"/>
            <a:chOff x="595686" y="1184134"/>
            <a:chExt cx="1828800" cy="1837925"/>
          </a:xfrm>
        </p:grpSpPr>
        <p:sp>
          <p:nvSpPr>
            <p:cNvPr id="2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FCB9A2E-D950-4353-8251-2EE3D46D421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376139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248DA3D-43B9-4BAB-ADAE-FA7A2CDD707A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09134" y="1184134"/>
              <a:ext cx="155516" cy="39085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79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29695F3E-C499-468C-AB6D-4DB5A044F17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01886" y="354059"/>
            <a:ext cx="8768981" cy="5885968"/>
            <a:chOff x="595683" y="1261242"/>
            <a:chExt cx="6668465" cy="4352544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A6EC963-5A6A-4AB2-B42D-00620974154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3" y="1656852"/>
              <a:ext cx="6668462" cy="3956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E3960AD-8017-4033-8114-7BF9C1DCC2A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4" y="1261242"/>
              <a:ext cx="6668464" cy="397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229FD93-7806-4737-9218-088F01825EFB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083248" y="1488676"/>
              <a:ext cx="113479" cy="8334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916DBA5-26FC-4460-A439-504E938BF22A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7103779" y="1313927"/>
              <a:ext cx="74847" cy="704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7385A2-2651-4A14-9FE8-1BADDCAD0CE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82314" y="1442445"/>
              <a:ext cx="5733513" cy="17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9D48C8B-D069-4DB5-8D77-B11015C84CD8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340204" y="1481046"/>
              <a:ext cx="71227" cy="98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54AD4325-6D8D-45BE-9B3A-80C014AA701B}"/>
                </a:ext>
              </a:extLst>
            </p:cNvPr>
            <p:cNvGrpSpPr/>
            <p:nvPr/>
          </p:nvGrpSpPr>
          <p:grpSpPr>
            <a:xfrm>
              <a:off x="691435" y="1466370"/>
              <a:ext cx="487724" cy="127958"/>
              <a:chOff x="691435" y="1466370"/>
              <a:chExt cx="487724" cy="127958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ADE5D73-45EC-4EAE-8677-42D3198D7C6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91435" y="1485740"/>
                <a:ext cx="115894" cy="8921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23B9284-AA67-4ECC-ADCE-4365C8E9438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74935" y="1485741"/>
                <a:ext cx="115894" cy="892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CD312C2-9D55-45EA-A87E-FAB9287EAF2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058435" y="1466370"/>
                <a:ext cx="120724" cy="1279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9B1BE8EE-B1A3-45E4-8A26-387BAFC17C5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913357" y="895397"/>
            <a:ext cx="1191585" cy="5057776"/>
            <a:chOff x="595688" y="1184134"/>
            <a:chExt cx="1828800" cy="1671401"/>
          </a:xfrm>
        </p:grpSpPr>
        <p:sp>
          <p:nvSpPr>
            <p:cNvPr id="1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734C2660-18CE-4539-9C6B-5944D77B0B0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8" y="1209615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ED6B5C-38E2-41AC-A787-FD2525003EAF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76759" y="1184134"/>
              <a:ext cx="937545" cy="5187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1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E7C4839E-F3B6-4576-A8DB-B286D32B2F9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206555" y="1714381"/>
            <a:ext cx="7126428" cy="4113767"/>
            <a:chOff x="595686" y="1184134"/>
            <a:chExt cx="1828800" cy="1677360"/>
          </a:xfrm>
        </p:grpSpPr>
        <p:sp>
          <p:nvSpPr>
            <p:cNvPr id="1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DBD85BA2-9431-419A-89B6-617990D37AD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1557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25FCBE4-47A1-4A15-AA33-D841D1FB570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609242" y="1184134"/>
              <a:ext cx="156764" cy="6400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19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EE4B3607-7631-4405-B0EE-8A0C8057AE6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176403" y="865537"/>
            <a:ext cx="7183579" cy="738100"/>
            <a:chOff x="595686" y="1184134"/>
            <a:chExt cx="1828800" cy="1837925"/>
          </a:xfrm>
        </p:grpSpPr>
        <p:sp>
          <p:nvSpPr>
            <p:cNvPr id="2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847BF2BB-A9B6-4E12-8C46-E3054BB72E7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376139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CBA075F-F5E6-4D12-B3F2-CC9E4209F027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09134" y="1184134"/>
              <a:ext cx="155516" cy="39085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810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123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Jeong Tak</dc:creator>
  <cp:lastModifiedBy>Han Jeong Tak</cp:lastModifiedBy>
  <cp:revision>5</cp:revision>
  <dcterms:created xsi:type="dcterms:W3CDTF">2021-06-23T09:34:39Z</dcterms:created>
  <dcterms:modified xsi:type="dcterms:W3CDTF">2021-06-23T10:14:05Z</dcterms:modified>
</cp:coreProperties>
</file>