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ink/ink1.xml" ContentType="application/inkml+xml"/>
  <Override PartName="/ppt/ink/ink2.xml" ContentType="application/inkml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ink/ink3.xml" ContentType="application/inkml+xml"/>
  <Override PartName="/ppt/ink/ink4.xml" ContentType="application/inkml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473" r:id="rId2"/>
    <p:sldId id="474" r:id="rId3"/>
    <p:sldId id="475" r:id="rId4"/>
    <p:sldId id="478" r:id="rId5"/>
    <p:sldId id="479" r:id="rId6"/>
    <p:sldId id="480" r:id="rId7"/>
    <p:sldId id="481" r:id="rId8"/>
    <p:sldId id="482" r:id="rId9"/>
    <p:sldId id="483" r:id="rId10"/>
    <p:sldId id="484" r:id="rId11"/>
    <p:sldId id="485" r:id="rId12"/>
    <p:sldId id="486" r:id="rId13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4E6"/>
    <a:srgbClr val="0000FF"/>
    <a:srgbClr val="FF5050"/>
    <a:srgbClr val="CDF1FF"/>
    <a:srgbClr val="97E1FF"/>
    <a:srgbClr val="99CCFF"/>
    <a:srgbClr val="5BD0FF"/>
    <a:srgbClr val="29C2FF"/>
    <a:srgbClr val="11BBFF"/>
    <a:srgbClr val="21C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2" autoAdjust="0"/>
    <p:restoredTop sz="98901" autoAdjust="0"/>
  </p:normalViewPr>
  <p:slideViewPr>
    <p:cSldViewPr>
      <p:cViewPr>
        <p:scale>
          <a:sx n="114" d="100"/>
          <a:sy n="114" d="100"/>
        </p:scale>
        <p:origin x="1716" y="96"/>
      </p:cViewPr>
      <p:guideLst>
        <p:guide orient="horz" pos="119"/>
        <p:guide pos="15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9786"/>
    </p:cViewPr>
  </p:sorterViewPr>
  <p:notesViewPr>
    <p:cSldViewPr>
      <p:cViewPr varScale="1">
        <p:scale>
          <a:sx n="50" d="100"/>
          <a:sy n="50" d="100"/>
        </p:scale>
        <p:origin x="-274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2021-07-07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05:00:23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795 951 20180 0 0,'-9'0'299'0'0,"0"2"0"0"0,0-1 1 0 0,0 1-1 0 0,-10 3 0 0 0,10-2-547 0 0,0-1-1 0 0,0 0 1 0 0,0 0 0 0 0,-12 0 0 0 0,-7-4 120 0 0,0 0 0 0 0,0-2 0 0 0,-42-11 0 0 0,-79-33 472 0 0,110 33-86 0 0,1-2-1 0 0,1-1 1 0 0,-44-30-1 0 0,64 37-46 0 0,0-1 0 0 0,1-1 0 0 0,0-1 1 0 0,1 0-1 0 0,1-2 0 0 0,-1 1 0 0 0,2-1 0 0 0,-17-28 0 0 0,25 34-218 0 0,1 2 0 0 0,0-1 0 0 0,0 0-1 0 0,1-1 1 0 0,0 0 0 0 0,0 1 0 0 0,1-1 0 0 0,1 0 0 0 0,-1 0 0 0 0,2 0 0 0 0,-1 0-1 0 0,1 0 1 0 0,1 0 0 0 0,-1 0 0 0 0,2 0 0 0 0,2-13 0 0 0,1 8-215 0 0,0 0 1 0 0,0 1 0 0 0,2 0-1 0 0,0 0 1 0 0,0 0-1 0 0,2 1 1 0 0,-1 0 0 0 0,1 1-1 0 0,20-22 1 0 0,17-9-761 0 0,1 2 1 0 0,3 3-1 0 0,75-46 1 0 0,-94 64 923 0 0,1 2 1 0 0,53-22 0 0 0,-69 34 172 0 0,0 1-1 0 0,-1 0 1 0 0,1 2 0 0 0,0 0 0 0 0,0 0 0 0 0,0 2 0 0 0,0 0-1 0 0,21 2 1 0 0,-31-1-61 0 0,1 1-1 0 0,-1 1 1 0 0,1 0 0 0 0,-1 0-1 0 0,0 0 1 0 0,0 0 0 0 0,0 1-1 0 0,0 0 1 0 0,0 0 0 0 0,-1 1-1 0 0,1 0 1 0 0,9 8 0 0 0,-8-5-4 0 0,1 2 0 0 0,-2-1-1 0 0,0 1 1 0 0,1-1 0 0 0,-2 1 0 0 0,0 0 0 0 0,7 16 0 0 0,-3 0 24 0 0,0 0 1 0 0,-3 1 0 0 0,0 1-1 0 0,-1 0 1 0 0,3 46-1 0 0,-6-22-32 0 0,-3 0-1 0 0,-2 1 1 0 0,-1-1-1 0 0,-4 0 1 0 0,-19 77-1 0 0,10-69 48 0 0,-3-1 0 0 0,-1-1-1 0 0,-3-2 1 0 0,-42 72 0 0 0,53-105-46 0 0,-1-1 0 0 0,0 0 1 0 0,-2-2-1 0 0,0 0 1 0 0,-1-1-1 0 0,-2 0 0 0 0,-31 24 1 0 0,39-34-228 0 0,-1 0-1 0 0,0-1 1 0 0,0 0 0 0 0,-1-2 0 0 0,0 1 0 0 0,0-1 0 0 0,-1-1 0 0 0,1-1-1 0 0,-1 0 1 0 0,0-1 0 0 0,0 0 0 0 0,1-1 0 0 0,-1 0 0 0 0,-26-3-1 0 0,14-2-1034 0 0,-23-1-2797 0 0,16 3-2824 0 0,20 2 1305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05:00:23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1321 14883 0 0,'-1'-18'749'0'0,"1"-1"-1"0"0,0 1 1 0 0,1-1-1 0 0,1 1 1 0 0,1 0-1 0 0,1 0 1 0 0,8-29-1 0 0,56-120-2052 0 0,-27 73 1177 0 0,-28 61 46 0 0,132-293-491 0 0,-125 290 611 0 0,1 1 0 0 0,2 1 0 0 0,1 0 0 0 0,1 3 0 0 0,2 0 0 0 0,50-44 0 0 0,-39 45-81 0 0,1 1 0 0 0,2 2-1 0 0,0 3 1 0 0,2 1 0 0 0,0 2 0 0 0,1 2-1 0 0,2 2 1 0 0,0 2 0 0 0,0 2-1 0 0,1 3 1 0 0,1 1 0 0 0,-1 3 0 0 0,1 1-1 0 0,0 3 1 0 0,74 7 0 0 0,-92-1 224 0 0,1 1 1 0 0,0 2 0 0 0,-2 1-1 0 0,1 2 1 0 0,-1 1-1 0 0,45 23 1 0 0,-37-13 40 0 0,-1 1 1 0 0,-1 2-1 0 0,-1 2 1 0 0,43 41-1 0 0,-65-55-182 0 0,0 1 1 0 0,-1 0-1 0 0,-1 1 0 0 0,0 0 1 0 0,-1 0-1 0 0,0 2 0 0 0,-1-1 1 0 0,-1 1-1 0 0,11 31 0 0 0,-10-16 17 0 0,-1 1 0 0 0,-1 0-1 0 0,-2 0 1 0 0,1 46 0 0 0,31 447 18 0 0,-34-508-82 0 0,2 20-113 0 0,-1 56-1 0 0,-3-84 93 0 0,0 1 0 0 0,-1-1 0 0 0,0 1 0 0 0,-2-1 0 0 0,1 0 0 0 0,0 0 0 0 0,-1 1 0 0 0,0-2 0 0 0,-1 0 0 0 0,0 1 0 0 0,-7 10 0 0 0,7-14-75 0 0,0 0-1 0 0,-1-1 0 0 0,1 0 1 0 0,-1 0-1 0 0,0 0 0 0 0,0-1 1 0 0,0 0-1 0 0,0 0 0 0 0,-1 0 1 0 0,1 0-1 0 0,-1-1 0 0 0,0-1 1 0 0,0 1-1 0 0,1 0 0 0 0,-2-2 1 0 0,1 2-1 0 0,0-2 0 0 0,0 0 1 0 0,-9 0-1 0 0,-1 0-416 0 0,0-2 0 0 0,1 0 0 0 0,-1-1 1 0 0,1 0-1 0 0,-1-1 0 0 0,-19-8 0 0 0,23 7-1253 0 0,1 0 0 0 0,0-1 0 0 0,-16-11 0 0 0,10 3-4467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05:00:23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795 951 20180 0 0,'-9'0'299'0'0,"0"2"0"0"0,0-1 1 0 0,0 1-1 0 0,-10 3 0 0 0,10-2-547 0 0,0-1-1 0 0,0 0 1 0 0,0 0 0 0 0,-12 0 0 0 0,-7-4 120 0 0,0 0 0 0 0,0-2 0 0 0,-42-11 0 0 0,-79-33 472 0 0,110 33-86 0 0,1-2-1 0 0,1-1 1 0 0,-44-30-1 0 0,64 37-46 0 0,0-1 0 0 0,1-1 0 0 0,0-1 1 0 0,1 0-1 0 0,1-2 0 0 0,-1 1 0 0 0,2-1 0 0 0,-17-28 0 0 0,25 34-218 0 0,1 2 0 0 0,0-1 0 0 0,0 0-1 0 0,1-1 1 0 0,0 0 0 0 0,0 1 0 0 0,1-1 0 0 0,1 0 0 0 0,-1 0 0 0 0,2 0 0 0 0,-1 0-1 0 0,1 0 1 0 0,1 0 0 0 0,-1 0 0 0 0,2 0 0 0 0,2-13 0 0 0,1 8-215 0 0,0 0 1 0 0,0 1 0 0 0,2 0-1 0 0,0 0 1 0 0,0 0-1 0 0,2 1 1 0 0,-1 0 0 0 0,1 1-1 0 0,20-22 1 0 0,17-9-761 0 0,1 2 1 0 0,3 3-1 0 0,75-46 1 0 0,-94 64 923 0 0,1 2 1 0 0,53-22 0 0 0,-69 34 172 0 0,0 1-1 0 0,-1 0 1 0 0,1 2 0 0 0,0 0 0 0 0,0 0 0 0 0,0 2 0 0 0,0 0-1 0 0,21 2 1 0 0,-31-1-61 0 0,1 1-1 0 0,-1 1 1 0 0,1 0 0 0 0,-1 0-1 0 0,0 0 1 0 0,0 0 0 0 0,0 1-1 0 0,0 0 1 0 0,0 0 0 0 0,-1 1-1 0 0,1 0 1 0 0,9 8 0 0 0,-8-5-4 0 0,1 2 0 0 0,-2-1-1 0 0,0 1 1 0 0,1-1 0 0 0,-2 1 0 0 0,0 0 0 0 0,7 16 0 0 0,-3 0 24 0 0,0 0 1 0 0,-3 1 0 0 0,0 1-1 0 0,-1 0 1 0 0,3 46-1 0 0,-6-22-32 0 0,-3 0-1 0 0,-2 1 1 0 0,-1-1-1 0 0,-4 0 1 0 0,-19 77-1 0 0,10-69 48 0 0,-3-1 0 0 0,-1-1-1 0 0,-3-2 1 0 0,-42 72 0 0 0,53-105-46 0 0,-1-1 0 0 0,0 0 1 0 0,-2-2-1 0 0,0 0 1 0 0,-1-1-1 0 0,-2 0 0 0 0,-31 24 1 0 0,39-34-228 0 0,-1 0-1 0 0,0-1 1 0 0,0 0 0 0 0,-1-2 0 0 0,0 1 0 0 0,0-1 0 0 0,-1-1 0 0 0,1-1-1 0 0,-1 0 1 0 0,0-1 0 0 0,0 0 0 0 0,1-1 0 0 0,-1 0 0 0 0,-26-3-1 0 0,14-2-1034 0 0,-23-1-2797 0 0,16 3-2824 0 0,20 2 1305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05:00:23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1321 14883 0 0,'-1'-18'749'0'0,"1"-1"-1"0"0,0 1 1 0 0,1-1-1 0 0,1 1 1 0 0,1 0-1 0 0,1 0 1 0 0,8-29-1 0 0,56-120-2052 0 0,-27 73 1177 0 0,-28 61 46 0 0,132-293-491 0 0,-125 290 611 0 0,1 1 0 0 0,2 1 0 0 0,1 0 0 0 0,1 3 0 0 0,2 0 0 0 0,50-44 0 0 0,-39 45-81 0 0,1 1 0 0 0,2 2-1 0 0,0 3 1 0 0,2 1 0 0 0,0 2 0 0 0,1 2-1 0 0,2 2 1 0 0,0 2 0 0 0,0 2-1 0 0,1 3 1 0 0,1 1 0 0 0,-1 3 0 0 0,1 1-1 0 0,0 3 1 0 0,74 7 0 0 0,-92-1 224 0 0,1 1 1 0 0,0 2 0 0 0,-2 1-1 0 0,1 2 1 0 0,-1 1-1 0 0,45 23 1 0 0,-37-13 40 0 0,-1 1 1 0 0,-1 2-1 0 0,-1 2 1 0 0,43 41-1 0 0,-65-55-182 0 0,0 1 1 0 0,-1 0-1 0 0,-1 1 0 0 0,0 0 1 0 0,-1 0-1 0 0,0 2 0 0 0,-1-1 1 0 0,-1 1-1 0 0,11 31 0 0 0,-10-16 17 0 0,-1 1 0 0 0,-1 0-1 0 0,-2 0 1 0 0,1 46 0 0 0,31 447 18 0 0,-34-508-82 0 0,2 20-113 0 0,-1 56-1 0 0,-3-84 93 0 0,0 1 0 0 0,-1-1 0 0 0,0 1 0 0 0,-2-1 0 0 0,1 0 0 0 0,0 0 0 0 0,-1 1 0 0 0,0-2 0 0 0,-1 0 0 0 0,0 1 0 0 0,-7 10 0 0 0,7-14-75 0 0,0 0-1 0 0,-1-1 0 0 0,1 0 1 0 0,-1 0-1 0 0,0 0 0 0 0,0-1 1 0 0,0 0-1 0 0,0 0 0 0 0,-1 0 1 0 0,1 0-1 0 0,-1-1 0 0 0,0-1 1 0 0,0 1-1 0 0,1 0 0 0 0,-2-2 1 0 0,1 2-1 0 0,0-2 0 0 0,0 0 1 0 0,-9 0-1 0 0,-1 0-416 0 0,0-2 0 0 0,1 0 0 0 0,-1-1 1 0 0,1 0-1 0 0,-1-1 0 0 0,-19-8 0 0 0,23 7-1253 0 0,1 0 0 0 0,0-1 0 0 0,-16-11 0 0 0,10 3-4467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05:00:23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795 951 20180 0 0,'-9'0'299'0'0,"0"2"0"0"0,0-1 1 0 0,0 1-1 0 0,-10 3 0 0 0,10-2-547 0 0,0-1-1 0 0,0 0 1 0 0,0 0 0 0 0,-12 0 0 0 0,-7-4 120 0 0,0 0 0 0 0,0-2 0 0 0,-42-11 0 0 0,-79-33 472 0 0,110 33-86 0 0,1-2-1 0 0,1-1 1 0 0,-44-30-1 0 0,64 37-46 0 0,0-1 0 0 0,1-1 0 0 0,0-1 1 0 0,1 0-1 0 0,1-2 0 0 0,-1 1 0 0 0,2-1 0 0 0,-17-28 0 0 0,25 34-218 0 0,1 2 0 0 0,0-1 0 0 0,0 0-1 0 0,1-1 1 0 0,0 0 0 0 0,0 1 0 0 0,1-1 0 0 0,1 0 0 0 0,-1 0 0 0 0,2 0 0 0 0,-1 0-1 0 0,1 0 1 0 0,1 0 0 0 0,-1 0 0 0 0,2 0 0 0 0,2-13 0 0 0,1 8-215 0 0,0 0 1 0 0,0 1 0 0 0,2 0-1 0 0,0 0 1 0 0,0 0-1 0 0,2 1 1 0 0,-1 0 0 0 0,1 1-1 0 0,20-22 1 0 0,17-9-761 0 0,1 2 1 0 0,3 3-1 0 0,75-46 1 0 0,-94 64 923 0 0,1 2 1 0 0,53-22 0 0 0,-69 34 172 0 0,0 1-1 0 0,-1 0 1 0 0,1 2 0 0 0,0 0 0 0 0,0 0 0 0 0,0 2 0 0 0,0 0-1 0 0,21 2 1 0 0,-31-1-61 0 0,1 1-1 0 0,-1 1 1 0 0,1 0 0 0 0,-1 0-1 0 0,0 0 1 0 0,0 0 0 0 0,0 1-1 0 0,0 0 1 0 0,0 0 0 0 0,-1 1-1 0 0,1 0 1 0 0,9 8 0 0 0,-8-5-4 0 0,1 2 0 0 0,-2-1-1 0 0,0 1 1 0 0,1-1 0 0 0,-2 1 0 0 0,0 0 0 0 0,7 16 0 0 0,-3 0 24 0 0,0 0 1 0 0,-3 1 0 0 0,0 1-1 0 0,-1 0 1 0 0,3 46-1 0 0,-6-22-32 0 0,-3 0-1 0 0,-2 1 1 0 0,-1-1-1 0 0,-4 0 1 0 0,-19 77-1 0 0,10-69 48 0 0,-3-1 0 0 0,-1-1-1 0 0,-3-2 1 0 0,-42 72 0 0 0,53-105-46 0 0,-1-1 0 0 0,0 0 1 0 0,-2-2-1 0 0,0 0 1 0 0,-1-1-1 0 0,-2 0 0 0 0,-31 24 1 0 0,39-34-228 0 0,-1 0-1 0 0,0-1 1 0 0,0 0 0 0 0,-1-2 0 0 0,0 1 0 0 0,0-1 0 0 0,-1-1 0 0 0,1-1-1 0 0,-1 0 1 0 0,0-1 0 0 0,0 0 0 0 0,1-1 0 0 0,-1 0 0 0 0,-26-3-1 0 0,14-2-1034 0 0,-23-1-2797 0 0,16 3-2824 0 0,20 2 1305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05:00:23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1321 14883 0 0,'-1'-18'749'0'0,"1"-1"-1"0"0,0 1 1 0 0,1-1-1 0 0,1 1 1 0 0,1 0-1 0 0,1 0 1 0 0,8-29-1 0 0,56-120-2052 0 0,-27 73 1177 0 0,-28 61 46 0 0,132-293-491 0 0,-125 290 611 0 0,1 1 0 0 0,2 1 0 0 0,1 0 0 0 0,1 3 0 0 0,2 0 0 0 0,50-44 0 0 0,-39 45-81 0 0,1 1 0 0 0,2 2-1 0 0,0 3 1 0 0,2 1 0 0 0,0 2 0 0 0,1 2-1 0 0,2 2 1 0 0,0 2 0 0 0,0 2-1 0 0,1 3 1 0 0,1 1 0 0 0,-1 3 0 0 0,1 1-1 0 0,0 3 1 0 0,74 7 0 0 0,-92-1 224 0 0,1 1 1 0 0,0 2 0 0 0,-2 1-1 0 0,1 2 1 0 0,-1 1-1 0 0,45 23 1 0 0,-37-13 40 0 0,-1 1 1 0 0,-1 2-1 0 0,-1 2 1 0 0,43 41-1 0 0,-65-55-182 0 0,0 1 1 0 0,-1 0-1 0 0,-1 1 0 0 0,0 0 1 0 0,-1 0-1 0 0,0 2 0 0 0,-1-1 1 0 0,-1 1-1 0 0,11 31 0 0 0,-10-16 17 0 0,-1 1 0 0 0,-1 0-1 0 0,-2 0 1 0 0,1 46 0 0 0,31 447 18 0 0,-34-508-82 0 0,2 20-113 0 0,-1 56-1 0 0,-3-84 93 0 0,0 1 0 0 0,-1-1 0 0 0,0 1 0 0 0,-2-1 0 0 0,1 0 0 0 0,0 0 0 0 0,-1 1 0 0 0,0-2 0 0 0,-1 0 0 0 0,0 1 0 0 0,-7 10 0 0 0,7-14-75 0 0,0 0-1 0 0,-1-1 0 0 0,1 0 1 0 0,-1 0-1 0 0,0 0 0 0 0,0-1 1 0 0,0 0-1 0 0,0 0 0 0 0,-1 0 1 0 0,1 0-1 0 0,-1-1 0 0 0,0-1 1 0 0,0 1-1 0 0,1 0 0 0 0,-2-2 1 0 0,1 2-1 0 0,0-2 0 0 0,0 0 1 0 0,-9 0-1 0 0,-1 0-416 0 0,0-2 0 0 0,1 0 0 0 0,-1-1 1 0 0,1 0-1 0 0,-1-1 0 0 0,-19-8 0 0 0,23 7-1253 0 0,1 0 0 0 0,0-1 0 0 0,-16-11 0 0 0,10 3-4467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A98AF4-0E45-4015-994E-E1E915319C2F}" type="datetimeFigureOut">
              <a:rPr lang="ko-KR" altLang="en-US" smtClean="0"/>
              <a:pPr/>
              <a:t>2021-07-07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56AA0F-1A43-4342-B6C9-16EB4CD9A4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46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/>
          <p:nvPr userDrawn="1"/>
        </p:nvSpPr>
        <p:spPr>
          <a:xfrm>
            <a:off x="323850" y="6021388"/>
            <a:ext cx="512563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dirty="0">
                <a:latin typeface="+mn-lt"/>
                <a:ea typeface="+mn-ea"/>
              </a:rPr>
              <a:t>SQL</a:t>
            </a:r>
            <a:r>
              <a:rPr kumimoji="0" lang="en-US" altLang="ko-KR" sz="1800" baseline="0" dirty="0">
                <a:latin typeface="+mn-lt"/>
                <a:ea typeface="+mn-ea"/>
              </a:rPr>
              <a:t> Server</a:t>
            </a:r>
            <a:r>
              <a:rPr kumimoji="0" lang="ko-KR" altLang="en-US" sz="1800" baseline="0" dirty="0">
                <a:latin typeface="+mn-lt"/>
                <a:ea typeface="+mn-ea"/>
              </a:rPr>
              <a:t>로 배우는 데이터베이스 개론과 실습</a:t>
            </a:r>
            <a:endParaRPr kumimoji="0" lang="ko-KR" altLang="en-US" sz="1600" dirty="0">
              <a:latin typeface="+mn-lt"/>
              <a:ea typeface="+mn-ea"/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6372200" cy="6858000"/>
          </a:xfrm>
          <a:prstGeom prst="rect">
            <a:avLst/>
          </a:prstGeom>
          <a:solidFill>
            <a:srgbClr val="00A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1" name="제목 1"/>
          <p:cNvSpPr txBox="1">
            <a:spLocks/>
          </p:cNvSpPr>
          <p:nvPr userDrawn="1"/>
        </p:nvSpPr>
        <p:spPr bwMode="auto">
          <a:xfrm>
            <a:off x="156810" y="3573016"/>
            <a:ext cx="6143382" cy="1902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i="1" dirty="0">
                <a:solidFill>
                  <a:schemeClr val="bg1"/>
                </a:solidFill>
              </a:rPr>
              <a:t>Chapter 03</a:t>
            </a:r>
            <a:br>
              <a:rPr kumimoji="0" lang="en-US" altLang="ko-KR" dirty="0">
                <a:solidFill>
                  <a:schemeClr val="bg1"/>
                </a:solidFill>
              </a:rPr>
            </a:br>
            <a:r>
              <a:rPr kumimoji="0" lang="en-US" altLang="ko-KR" b="1" dirty="0">
                <a:solidFill>
                  <a:schemeClr val="bg1"/>
                </a:solidFill>
              </a:rPr>
              <a:t>SQL</a:t>
            </a:r>
            <a:r>
              <a:rPr kumimoji="0" lang="en-US" altLang="ko-KR" b="1" baseline="0" dirty="0">
                <a:solidFill>
                  <a:schemeClr val="bg1"/>
                </a:solidFill>
              </a:rPr>
              <a:t> </a:t>
            </a:r>
            <a:r>
              <a:rPr kumimoji="0" lang="ko-KR" altLang="en-US" b="1" baseline="0" dirty="0">
                <a:solidFill>
                  <a:schemeClr val="bg1"/>
                </a:solidFill>
              </a:rPr>
              <a:t>기초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직사각형 10"/>
          <p:cNvSpPr/>
          <p:nvPr userDrawn="1"/>
        </p:nvSpPr>
        <p:spPr>
          <a:xfrm flipV="1">
            <a:off x="0" y="5599536"/>
            <a:ext cx="903649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6810" y="3573016"/>
            <a:ext cx="6143382" cy="1902073"/>
          </a:xfrm>
        </p:spPr>
        <p:txBody>
          <a:bodyPr/>
          <a:lstStyle>
            <a:lvl1pPr algn="l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감사합니다</a:t>
            </a:r>
          </a:p>
        </p:txBody>
      </p:sp>
      <p:sp>
        <p:nvSpPr>
          <p:cNvPr id="7" name="TextBox 9"/>
          <p:cNvSpPr txBox="1"/>
          <p:nvPr userDrawn="1"/>
        </p:nvSpPr>
        <p:spPr>
          <a:xfrm>
            <a:off x="107504" y="5596657"/>
            <a:ext cx="5125634" cy="4062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dirty="0">
                <a:latin typeface="+mn-lt"/>
                <a:ea typeface="+mn-ea"/>
              </a:rPr>
              <a:t>SQL</a:t>
            </a:r>
            <a:r>
              <a:rPr kumimoji="0" lang="en-US" altLang="ko-KR" sz="1800" baseline="0" dirty="0">
                <a:latin typeface="+mn-lt"/>
                <a:ea typeface="+mn-ea"/>
              </a:rPr>
              <a:t> Server</a:t>
            </a:r>
            <a:r>
              <a:rPr kumimoji="0" lang="ko-KR" altLang="en-US" sz="1800" baseline="0" dirty="0">
                <a:latin typeface="+mn-lt"/>
                <a:ea typeface="+mn-ea"/>
              </a:rPr>
              <a:t>로 배우는 데이터베이스 개론과 실습</a:t>
            </a:r>
            <a:endParaRPr kumimoji="0" lang="ko-KR" altLang="en-US" sz="1600" dirty="0">
              <a:latin typeface="+mn-lt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0"/>
            <a:ext cx="2771800" cy="6858000"/>
          </a:xfrm>
          <a:prstGeom prst="rect">
            <a:avLst/>
          </a:prstGeom>
        </p:spPr>
      </p:pic>
      <p:sp>
        <p:nvSpPr>
          <p:cNvPr id="9" name="직사각형 6"/>
          <p:cNvSpPr/>
          <p:nvPr userDrawn="1"/>
        </p:nvSpPr>
        <p:spPr>
          <a:xfrm>
            <a:off x="0" y="-17584"/>
            <a:ext cx="6372200" cy="6858000"/>
          </a:xfrm>
          <a:prstGeom prst="rect">
            <a:avLst/>
          </a:prstGeom>
          <a:solidFill>
            <a:srgbClr val="00A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3" name="제목 1"/>
          <p:cNvSpPr txBox="1">
            <a:spLocks/>
          </p:cNvSpPr>
          <p:nvPr userDrawn="1"/>
        </p:nvSpPr>
        <p:spPr bwMode="auto">
          <a:xfrm>
            <a:off x="179512" y="3725416"/>
            <a:ext cx="6143382" cy="1902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ko-KR" altLang="en-US"/>
              <a:t>감사합니다</a:t>
            </a:r>
            <a:endParaRPr kumimoji="0" lang="ko-KR" altLang="en-US" dirty="0"/>
          </a:p>
        </p:txBody>
      </p:sp>
      <p:sp>
        <p:nvSpPr>
          <p:cNvPr id="14" name="직사각형 10"/>
          <p:cNvSpPr/>
          <p:nvPr userDrawn="1"/>
        </p:nvSpPr>
        <p:spPr>
          <a:xfrm flipV="1">
            <a:off x="0" y="5599536"/>
            <a:ext cx="903649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0" y="836712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2339752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4572000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821191" y="836712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9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44408" y="188640"/>
            <a:ext cx="687710" cy="587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496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0" y="836712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2339752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4572000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821191" y="836712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9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44408" y="188640"/>
            <a:ext cx="687710" cy="587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0" y="908720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2339752" y="908720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4572000" y="908720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6821191" y="908720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44408" y="188640"/>
            <a:ext cx="687710" cy="587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실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0825" y="188913"/>
            <a:ext cx="7560840" cy="548680"/>
          </a:xfrm>
        </p:spPr>
        <p:txBody>
          <a:bodyPr/>
          <a:lstStyle>
            <a:lvl1pPr algn="l">
              <a:defRPr sz="2400" b="1" baseline="0">
                <a:solidFill>
                  <a:srgbClr val="0000CC"/>
                </a:solidFill>
              </a:defRPr>
            </a:lvl1pPr>
          </a:lstStyle>
          <a:p>
            <a:r>
              <a:rPr lang="ko-KR" altLang="en-US"/>
              <a:t>연습문제 풀이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980728"/>
            <a:ext cx="8136904" cy="547260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 b="0">
                <a:latin typeface="+mn-lt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0" y="908720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2339752" y="908720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4572000" y="908720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821191" y="908720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44408" y="188640"/>
            <a:ext cx="687710" cy="587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880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90" r:id="rId3"/>
    <p:sldLayoutId id="2147483679" r:id="rId4"/>
    <p:sldLayoutId id="2147483680" r:id="rId5"/>
    <p:sldLayoutId id="2147483686" r:id="rId6"/>
    <p:sldLayoutId id="2147483685" r:id="rId7"/>
    <p:sldLayoutId id="2147483688" r:id="rId8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0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image" Target="../media/image7.png"/><Relationship Id="rId3" Type="http://schemas.openxmlformats.org/officeDocument/2006/relationships/tags" Target="../tags/tag3.xml"/><Relationship Id="rId76" Type="http://schemas.openxmlformats.org/officeDocument/2006/relationships/image" Target="../media/image8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6.jpg"/><Relationship Id="rId2" Type="http://schemas.openxmlformats.org/officeDocument/2006/relationships/tags" Target="../tags/tag2.xml"/><Relationship Id="rId16" Type="http://schemas.openxmlformats.org/officeDocument/2006/relationships/image" Target="../media/image5.png"/><Relationship Id="rId75" Type="http://schemas.openxmlformats.org/officeDocument/2006/relationships/image" Target="NUL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74" Type="http://schemas.openxmlformats.org/officeDocument/2006/relationships/customXml" Target="../ink/ink2.xml"/><Relationship Id="rId5" Type="http://schemas.openxmlformats.org/officeDocument/2006/relationships/tags" Target="../tags/tag5.xml"/><Relationship Id="rId15" Type="http://schemas.openxmlformats.org/officeDocument/2006/relationships/image" Target="../media/image4.png"/><Relationship Id="rId10" Type="http://schemas.openxmlformats.org/officeDocument/2006/relationships/tags" Target="../tags/tag10.xml"/><Relationship Id="rId19" Type="http://schemas.openxmlformats.org/officeDocument/2006/relationships/customXml" Target="../ink/ink1.xml"/><Relationship Id="rId73" Type="http://schemas.openxmlformats.org/officeDocument/2006/relationships/image" Target="NUL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13" Type="http://schemas.openxmlformats.org/officeDocument/2006/relationships/tags" Target="../tags/tag26.xml"/><Relationship Id="rId18" Type="http://schemas.openxmlformats.org/officeDocument/2006/relationships/image" Target="../media/image7.png"/><Relationship Id="rId3" Type="http://schemas.openxmlformats.org/officeDocument/2006/relationships/tags" Target="../tags/tag16.xml"/><Relationship Id="rId76" Type="http://schemas.openxmlformats.org/officeDocument/2006/relationships/image" Target="../media/image8.png"/><Relationship Id="rId7" Type="http://schemas.openxmlformats.org/officeDocument/2006/relationships/tags" Target="../tags/tag20.xml"/><Relationship Id="rId12" Type="http://schemas.openxmlformats.org/officeDocument/2006/relationships/tags" Target="../tags/tag25.xml"/><Relationship Id="rId17" Type="http://schemas.openxmlformats.org/officeDocument/2006/relationships/image" Target="../media/image6.jpg"/><Relationship Id="rId2" Type="http://schemas.openxmlformats.org/officeDocument/2006/relationships/tags" Target="../tags/tag15.xml"/><Relationship Id="rId16" Type="http://schemas.openxmlformats.org/officeDocument/2006/relationships/image" Target="../media/image5.png"/><Relationship Id="rId75" Type="http://schemas.openxmlformats.org/officeDocument/2006/relationships/image" Target="NUL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tags" Target="../tags/tag24.xml"/><Relationship Id="rId74" Type="http://schemas.openxmlformats.org/officeDocument/2006/relationships/customXml" Target="../ink/ink4.xml"/><Relationship Id="rId5" Type="http://schemas.openxmlformats.org/officeDocument/2006/relationships/tags" Target="../tags/tag18.xml"/><Relationship Id="rId15" Type="http://schemas.openxmlformats.org/officeDocument/2006/relationships/image" Target="../media/image4.png"/><Relationship Id="rId10" Type="http://schemas.openxmlformats.org/officeDocument/2006/relationships/tags" Target="../tags/tag23.xml"/><Relationship Id="rId19" Type="http://schemas.openxmlformats.org/officeDocument/2006/relationships/customXml" Target="../ink/ink3.xml"/><Relationship Id="rId73" Type="http://schemas.openxmlformats.org/officeDocument/2006/relationships/image" Target="NULL"/><Relationship Id="rId4" Type="http://schemas.openxmlformats.org/officeDocument/2006/relationships/tags" Target="../tags/tag17.xml"/><Relationship Id="rId9" Type="http://schemas.openxmlformats.org/officeDocument/2006/relationships/tags" Target="../tags/tag22.xml"/><Relationship Id="rId14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13" Type="http://schemas.openxmlformats.org/officeDocument/2006/relationships/tags" Target="../tags/tag39.xml"/><Relationship Id="rId18" Type="http://schemas.openxmlformats.org/officeDocument/2006/relationships/image" Target="../media/image7.png"/><Relationship Id="rId3" Type="http://schemas.openxmlformats.org/officeDocument/2006/relationships/tags" Target="../tags/tag29.xml"/><Relationship Id="rId76" Type="http://schemas.openxmlformats.org/officeDocument/2006/relationships/image" Target="../media/image8.png"/><Relationship Id="rId7" Type="http://schemas.openxmlformats.org/officeDocument/2006/relationships/tags" Target="../tags/tag33.xml"/><Relationship Id="rId12" Type="http://schemas.openxmlformats.org/officeDocument/2006/relationships/tags" Target="../tags/tag38.xml"/><Relationship Id="rId17" Type="http://schemas.openxmlformats.org/officeDocument/2006/relationships/image" Target="../media/image6.jpg"/><Relationship Id="rId2" Type="http://schemas.openxmlformats.org/officeDocument/2006/relationships/tags" Target="../tags/tag28.xml"/><Relationship Id="rId16" Type="http://schemas.openxmlformats.org/officeDocument/2006/relationships/image" Target="../media/image5.png"/><Relationship Id="rId75" Type="http://schemas.openxmlformats.org/officeDocument/2006/relationships/image" Target="NUL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74" Type="http://schemas.openxmlformats.org/officeDocument/2006/relationships/customXml" Target="../ink/ink6.xml"/><Relationship Id="rId5" Type="http://schemas.openxmlformats.org/officeDocument/2006/relationships/tags" Target="../tags/tag31.xml"/><Relationship Id="rId15" Type="http://schemas.openxmlformats.org/officeDocument/2006/relationships/image" Target="../media/image4.png"/><Relationship Id="rId10" Type="http://schemas.openxmlformats.org/officeDocument/2006/relationships/tags" Target="../tags/tag36.xml"/><Relationship Id="rId19" Type="http://schemas.openxmlformats.org/officeDocument/2006/relationships/customXml" Target="../ink/ink5.xml"/><Relationship Id="rId73" Type="http://schemas.openxmlformats.org/officeDocument/2006/relationships/image" Target="NULL"/><Relationship Id="rId4" Type="http://schemas.openxmlformats.org/officeDocument/2006/relationships/tags" Target="../tags/tag30.xml"/><Relationship Id="rId9" Type="http://schemas.openxmlformats.org/officeDocument/2006/relationships/tags" Target="../tags/tag35.xml"/><Relationship Id="rId14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12" Type="http://schemas.openxmlformats.org/officeDocument/2006/relationships/image" Target="../media/image1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jpe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jpeg"/><Relationship Id="rId4" Type="http://schemas.openxmlformats.org/officeDocument/2006/relationships/image" Target="../media/image5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82F7323-B46E-4EB5-BEAA-FD3DEA086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52DD98C4-AD35-4759-9571-E1AA62A00DA9}" type="slidenum">
              <a:rPr lang="ko-KR" altLang="en-US" smtClean="0"/>
              <a:pPr>
                <a:spcAft>
                  <a:spcPts val="600"/>
                </a:spcAft>
                <a:defRPr/>
              </a:pPr>
              <a:t>1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6A2D87-49E4-4FF2-B33D-1DDC73206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717032"/>
            <a:ext cx="3477110" cy="16099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0B0389-F904-44E5-95B6-D66E8D5FAC9C}"/>
              </a:ext>
            </a:extLst>
          </p:cNvPr>
          <p:cNvSpPr txBox="1"/>
          <p:nvPr/>
        </p:nvSpPr>
        <p:spPr>
          <a:xfrm>
            <a:off x="395536" y="3212976"/>
            <a:ext cx="5400600" cy="160995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just"/>
            <a:r>
              <a:rPr lang="ko-KR" altLang="en-US" sz="4000" b="1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한국품질재단</a:t>
            </a:r>
            <a:endParaRPr lang="en-US" altLang="ko-KR" sz="4000" b="1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just"/>
            <a:r>
              <a:rPr lang="en-US" altLang="ko-KR" sz="4000" b="1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Project 2</a:t>
            </a:r>
            <a:r>
              <a:rPr lang="en-US" altLang="ko-KR" sz="4000" b="1" baseline="300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nd</a:t>
            </a:r>
            <a:endParaRPr lang="en-US" altLang="ko-KR" sz="4000" b="1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just"/>
            <a:r>
              <a:rPr lang="en-US" altLang="ko-KR" sz="7200" b="1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Web Project</a:t>
            </a:r>
            <a:endParaRPr lang="ko-KR" altLang="en-US" sz="7200" b="1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E227E1-F0FB-490E-A73E-A42577F9599D}"/>
              </a:ext>
            </a:extLst>
          </p:cNvPr>
          <p:cNvSpPr txBox="1"/>
          <p:nvPr/>
        </p:nvSpPr>
        <p:spPr>
          <a:xfrm>
            <a:off x="6300192" y="4805404"/>
            <a:ext cx="2917304" cy="93610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just"/>
            <a:r>
              <a:rPr lang="en-US" altLang="ko-KR" b="1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5</a:t>
            </a:r>
            <a:r>
              <a:rPr lang="ko-KR" altLang="en-US" b="1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조 </a:t>
            </a:r>
            <a:r>
              <a:rPr lang="en-US" altLang="ko-KR" b="1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We’re Here!</a:t>
            </a:r>
          </a:p>
          <a:p>
            <a:pPr algn="just"/>
            <a:r>
              <a:rPr lang="ko-KR" altLang="en-US" b="1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김민서</a:t>
            </a:r>
            <a:r>
              <a:rPr lang="en-US" altLang="ko-KR" b="1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b="1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김영주</a:t>
            </a:r>
            <a:r>
              <a:rPr lang="en-US" altLang="ko-KR" b="1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b="1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유수진</a:t>
            </a:r>
            <a:r>
              <a:rPr lang="en-US" altLang="ko-KR" b="1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b="1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한정탁</a:t>
            </a:r>
            <a:endParaRPr lang="ko-KR" altLang="en-US" b="1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1A40658-5025-4847-AF83-02C3D446F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209" y="7332"/>
            <a:ext cx="1371791" cy="72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6437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B6648-A1D8-4108-9330-91E648E89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7864" y="245383"/>
            <a:ext cx="2952328" cy="548680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82F7323-B46E-4EB5-BEAA-FD3DEA086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52DD98C4-AD35-4759-9571-E1AA62A00DA9}" type="slidenum">
              <a:rPr lang="ko-KR" altLang="en-US" smtClean="0"/>
              <a:pPr>
                <a:spcAft>
                  <a:spcPts val="600"/>
                </a:spcAft>
                <a:defRPr/>
              </a:pPr>
              <a:t>10</a:t>
            </a:fld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61A8365-8FC6-412F-A56A-7C4591D15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40" y="-3926"/>
            <a:ext cx="2627784" cy="7885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16A2D87-49E4-4FF2-B33D-1DDC73206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347864" cy="8056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0B0389-F904-44E5-95B6-D66E8D5FAC9C}"/>
              </a:ext>
            </a:extLst>
          </p:cNvPr>
          <p:cNvSpPr txBox="1"/>
          <p:nvPr/>
        </p:nvSpPr>
        <p:spPr>
          <a:xfrm>
            <a:off x="0" y="0"/>
            <a:ext cx="5400600" cy="8297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just"/>
            <a:r>
              <a:rPr lang="en-US" altLang="ko-KR" sz="3600" b="1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We’re Here</a:t>
            </a:r>
            <a:endParaRPr lang="ko-KR" altLang="en-US" sz="3600" b="1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1A40658-5025-4847-AF83-02C3D446F9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209" y="7332"/>
            <a:ext cx="1371791" cy="726093"/>
          </a:xfrm>
          <a:prstGeom prst="rect">
            <a:avLst/>
          </a:prstGeom>
        </p:spPr>
      </p:pic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5CAAA3B7-D743-4BBE-BE9D-C1F533C6F36E}"/>
              </a:ext>
            </a:extLst>
          </p:cNvPr>
          <p:cNvSpPr txBox="1">
            <a:spLocks/>
          </p:cNvSpPr>
          <p:nvPr/>
        </p:nvSpPr>
        <p:spPr>
          <a:xfrm>
            <a:off x="-3491582" y="1065979"/>
            <a:ext cx="4104456" cy="385566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en-US" altLang="ko-KR" sz="3200" dirty="0"/>
          </a:p>
        </p:txBody>
      </p:sp>
      <p:sp>
        <p:nvSpPr>
          <p:cNvPr id="11" name="내용 개체 틀 3">
            <a:extLst>
              <a:ext uri="{FF2B5EF4-FFF2-40B4-BE49-F238E27FC236}">
                <a16:creationId xmlns:a16="http://schemas.microsoft.com/office/drawing/2014/main" id="{268A44C0-B846-4232-AA68-5693B662741B}"/>
              </a:ext>
            </a:extLst>
          </p:cNvPr>
          <p:cNvSpPr txBox="1">
            <a:spLocks/>
          </p:cNvSpPr>
          <p:nvPr/>
        </p:nvSpPr>
        <p:spPr>
          <a:xfrm>
            <a:off x="252237" y="1085577"/>
            <a:ext cx="4104456" cy="385566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sz="3200" dirty="0"/>
              <a:t>4. </a:t>
            </a:r>
            <a:r>
              <a:rPr kumimoji="0" lang="ko-KR" altLang="en-US" sz="3200" dirty="0"/>
              <a:t>시연</a:t>
            </a:r>
          </a:p>
        </p:txBody>
      </p: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7AD9ADB6-1A57-478C-9E96-1FD242489440}"/>
              </a:ext>
            </a:extLst>
          </p:cNvPr>
          <p:cNvSpPr txBox="1">
            <a:spLocks/>
          </p:cNvSpPr>
          <p:nvPr/>
        </p:nvSpPr>
        <p:spPr>
          <a:xfrm>
            <a:off x="-3648599" y="3946650"/>
            <a:ext cx="4104456" cy="385566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sz="3200" dirty="0"/>
              <a:t>5. Q&amp;A</a:t>
            </a:r>
            <a:endParaRPr kumimoji="0"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053103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B6648-A1D8-4108-9330-91E648E89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7864" y="245383"/>
            <a:ext cx="2952328" cy="548680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82F7323-B46E-4EB5-BEAA-FD3DEA086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52DD98C4-AD35-4759-9571-E1AA62A00DA9}" type="slidenum">
              <a:rPr lang="ko-KR" altLang="en-US" smtClean="0"/>
              <a:pPr>
                <a:spcAft>
                  <a:spcPts val="600"/>
                </a:spcAft>
                <a:defRPr/>
              </a:pPr>
              <a:t>11</a:t>
            </a:fld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61A8365-8FC6-412F-A56A-7C4591D15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40" y="-3926"/>
            <a:ext cx="2627784" cy="7885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16A2D87-49E4-4FF2-B33D-1DDC73206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347864" cy="8056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0B0389-F904-44E5-95B6-D66E8D5FAC9C}"/>
              </a:ext>
            </a:extLst>
          </p:cNvPr>
          <p:cNvSpPr txBox="1"/>
          <p:nvPr/>
        </p:nvSpPr>
        <p:spPr>
          <a:xfrm>
            <a:off x="0" y="0"/>
            <a:ext cx="5400600" cy="8297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just"/>
            <a:r>
              <a:rPr lang="en-US" altLang="ko-KR" sz="3600" b="1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We’re Here</a:t>
            </a:r>
            <a:endParaRPr lang="ko-KR" altLang="en-US" sz="3600" b="1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1A40658-5025-4847-AF83-02C3D446F9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209" y="7332"/>
            <a:ext cx="1371791" cy="726093"/>
          </a:xfrm>
          <a:prstGeom prst="rect">
            <a:avLst/>
          </a:prstGeom>
        </p:spPr>
      </p:pic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7AD9ADB6-1A57-478C-9E96-1FD242489440}"/>
              </a:ext>
            </a:extLst>
          </p:cNvPr>
          <p:cNvSpPr txBox="1">
            <a:spLocks/>
          </p:cNvSpPr>
          <p:nvPr/>
        </p:nvSpPr>
        <p:spPr>
          <a:xfrm>
            <a:off x="252237" y="1075807"/>
            <a:ext cx="4104456" cy="385566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sz="3200" dirty="0"/>
              <a:t>5. Q&amp;A</a:t>
            </a:r>
            <a:endParaRPr kumimoji="0" lang="ko-KR" altLang="en-US" sz="3200" dirty="0"/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D50EECEA-32A9-4830-9DCB-DD611FF1E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237" y="1625094"/>
            <a:ext cx="7992888" cy="1224136"/>
          </a:xfrm>
        </p:spPr>
        <p:txBody>
          <a:bodyPr/>
          <a:lstStyle/>
          <a:p>
            <a:r>
              <a:rPr lang="ko-KR" altLang="en-US" dirty="0"/>
              <a:t>체험 주소</a:t>
            </a:r>
            <a:br>
              <a:rPr lang="en-US" altLang="ko-KR" dirty="0"/>
            </a:br>
            <a:r>
              <a:rPr lang="en-US" altLang="ko-KR" sz="3200" dirty="0"/>
              <a:t>http://19tak.pythonanywhere.com/</a:t>
            </a:r>
            <a:endParaRPr lang="en-US" altLang="ko-KR" dirty="0"/>
          </a:p>
        </p:txBody>
      </p:sp>
      <p:sp>
        <p:nvSpPr>
          <p:cNvPr id="16" name="내용 개체 틀 12">
            <a:extLst>
              <a:ext uri="{FF2B5EF4-FFF2-40B4-BE49-F238E27FC236}">
                <a16:creationId xmlns:a16="http://schemas.microsoft.com/office/drawing/2014/main" id="{CC637D4B-0686-41ED-A89D-31FC86CF98B7}"/>
              </a:ext>
            </a:extLst>
          </p:cNvPr>
          <p:cNvSpPr txBox="1">
            <a:spLocks/>
          </p:cNvSpPr>
          <p:nvPr/>
        </p:nvSpPr>
        <p:spPr>
          <a:xfrm>
            <a:off x="552867" y="3583982"/>
            <a:ext cx="7992888" cy="122413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0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274992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1A40658-5025-4847-AF83-02C3D446F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209" y="7332"/>
            <a:ext cx="1371791" cy="726093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969B31B-DEE8-4427-9CE6-41B32A3661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765620"/>
              </p:ext>
            </p:extLst>
          </p:nvPr>
        </p:nvGraphicFramePr>
        <p:xfrm>
          <a:off x="0" y="1139266"/>
          <a:ext cx="9144000" cy="57114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6462">
                  <a:extLst>
                    <a:ext uri="{9D8B030D-6E8A-4147-A177-3AD203B41FA5}">
                      <a16:colId xmlns:a16="http://schemas.microsoft.com/office/drawing/2014/main" val="2202812633"/>
                    </a:ext>
                  </a:extLst>
                </a:gridCol>
                <a:gridCol w="4468452">
                  <a:extLst>
                    <a:ext uri="{9D8B030D-6E8A-4147-A177-3AD203B41FA5}">
                      <a16:colId xmlns:a16="http://schemas.microsoft.com/office/drawing/2014/main" val="3652555554"/>
                    </a:ext>
                  </a:extLst>
                </a:gridCol>
                <a:gridCol w="2369086">
                  <a:extLst>
                    <a:ext uri="{9D8B030D-6E8A-4147-A177-3AD203B41FA5}">
                      <a16:colId xmlns:a16="http://schemas.microsoft.com/office/drawing/2014/main" val="821114894"/>
                    </a:ext>
                  </a:extLst>
                </a:gridCol>
              </a:tblGrid>
              <a:tr h="19624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</a:rPr>
                        <a:t>이름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</a:rPr>
                        <a:t>비밀번호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37" marR="5137" marT="5137" marB="0" anchor="ctr"/>
                </a:tc>
                <a:extLst>
                  <a:ext uri="{0D108BD9-81ED-4DB2-BD59-A6C34878D82A}">
                    <a16:rowId xmlns:a16="http://schemas.microsoft.com/office/drawing/2014/main" val="2119617872"/>
                  </a:ext>
                </a:extLst>
              </a:tr>
              <a:tr h="1722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</a:rPr>
                        <a:t>김희연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ai1@kfq.com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1111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extLst>
                  <a:ext uri="{0D108BD9-81ED-4DB2-BD59-A6C34878D82A}">
                    <a16:rowId xmlns:a16="http://schemas.microsoft.com/office/drawing/2014/main" val="4281968942"/>
                  </a:ext>
                </a:extLst>
              </a:tr>
              <a:tr h="1722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>
                          <a:effectLst/>
                        </a:rPr>
                        <a:t>남현철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ai2@kfq.com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1111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extLst>
                  <a:ext uri="{0D108BD9-81ED-4DB2-BD59-A6C34878D82A}">
                    <a16:rowId xmlns:a16="http://schemas.microsoft.com/office/drawing/2014/main" val="1787193529"/>
                  </a:ext>
                </a:extLst>
              </a:tr>
              <a:tr h="1722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>
                          <a:effectLst/>
                        </a:rPr>
                        <a:t>유용빈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ai3@kfq.com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1111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extLst>
                  <a:ext uri="{0D108BD9-81ED-4DB2-BD59-A6C34878D82A}">
                    <a16:rowId xmlns:a16="http://schemas.microsoft.com/office/drawing/2014/main" val="2278347168"/>
                  </a:ext>
                </a:extLst>
              </a:tr>
              <a:tr h="1722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>
                          <a:effectLst/>
                        </a:rPr>
                        <a:t>한찬규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ai4@kfq.com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1111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extLst>
                  <a:ext uri="{0D108BD9-81ED-4DB2-BD59-A6C34878D82A}">
                    <a16:rowId xmlns:a16="http://schemas.microsoft.com/office/drawing/2014/main" val="3433644247"/>
                  </a:ext>
                </a:extLst>
              </a:tr>
              <a:tr h="1722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</a:rPr>
                        <a:t>김소희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ai5@kfq.com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1111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extLst>
                  <a:ext uri="{0D108BD9-81ED-4DB2-BD59-A6C34878D82A}">
                    <a16:rowId xmlns:a16="http://schemas.microsoft.com/office/drawing/2014/main" val="2373925904"/>
                  </a:ext>
                </a:extLst>
              </a:tr>
              <a:tr h="1722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>
                          <a:effectLst/>
                        </a:rPr>
                        <a:t>김유정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ai6@kfq.com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1111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extLst>
                  <a:ext uri="{0D108BD9-81ED-4DB2-BD59-A6C34878D82A}">
                    <a16:rowId xmlns:a16="http://schemas.microsoft.com/office/drawing/2014/main" val="3364735287"/>
                  </a:ext>
                </a:extLst>
              </a:tr>
              <a:tr h="1722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>
                          <a:effectLst/>
                        </a:rPr>
                        <a:t>김민지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ai7@kfq.com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1111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extLst>
                  <a:ext uri="{0D108BD9-81ED-4DB2-BD59-A6C34878D82A}">
                    <a16:rowId xmlns:a16="http://schemas.microsoft.com/office/drawing/2014/main" val="794253790"/>
                  </a:ext>
                </a:extLst>
              </a:tr>
              <a:tr h="1722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>
                          <a:effectLst/>
                        </a:rPr>
                        <a:t>한정탁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ai8@kfq.com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1111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extLst>
                  <a:ext uri="{0D108BD9-81ED-4DB2-BD59-A6C34878D82A}">
                    <a16:rowId xmlns:a16="http://schemas.microsoft.com/office/drawing/2014/main" val="2581304756"/>
                  </a:ext>
                </a:extLst>
              </a:tr>
              <a:tr h="1722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>
                          <a:effectLst/>
                        </a:rPr>
                        <a:t>유재연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ai9@kfq.com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1111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extLst>
                  <a:ext uri="{0D108BD9-81ED-4DB2-BD59-A6C34878D82A}">
                    <a16:rowId xmlns:a16="http://schemas.microsoft.com/office/drawing/2014/main" val="3851031532"/>
                  </a:ext>
                </a:extLst>
              </a:tr>
              <a:tr h="1722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>
                          <a:effectLst/>
                        </a:rPr>
                        <a:t>손지혁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ai10@kfq.com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1111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extLst>
                  <a:ext uri="{0D108BD9-81ED-4DB2-BD59-A6C34878D82A}">
                    <a16:rowId xmlns:a16="http://schemas.microsoft.com/office/drawing/2014/main" val="2849534139"/>
                  </a:ext>
                </a:extLst>
              </a:tr>
              <a:tr h="1722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>
                          <a:effectLst/>
                        </a:rPr>
                        <a:t>김유정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ai11@kfq.com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1111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extLst>
                  <a:ext uri="{0D108BD9-81ED-4DB2-BD59-A6C34878D82A}">
                    <a16:rowId xmlns:a16="http://schemas.microsoft.com/office/drawing/2014/main" val="1217337627"/>
                  </a:ext>
                </a:extLst>
              </a:tr>
              <a:tr h="1722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>
                          <a:effectLst/>
                        </a:rPr>
                        <a:t>유수진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ai12@kfq.com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1111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extLst>
                  <a:ext uri="{0D108BD9-81ED-4DB2-BD59-A6C34878D82A}">
                    <a16:rowId xmlns:a16="http://schemas.microsoft.com/office/drawing/2014/main" val="506961668"/>
                  </a:ext>
                </a:extLst>
              </a:tr>
              <a:tr h="1722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</a:rPr>
                        <a:t>김영주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ai13@kfq.com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1111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extLst>
                  <a:ext uri="{0D108BD9-81ED-4DB2-BD59-A6C34878D82A}">
                    <a16:rowId xmlns:a16="http://schemas.microsoft.com/office/drawing/2014/main" val="1366863796"/>
                  </a:ext>
                </a:extLst>
              </a:tr>
              <a:tr h="1722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</a:rPr>
                        <a:t>김민서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ai14@kfq.com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1111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extLst>
                  <a:ext uri="{0D108BD9-81ED-4DB2-BD59-A6C34878D82A}">
                    <a16:rowId xmlns:a16="http://schemas.microsoft.com/office/drawing/2014/main" val="2815122418"/>
                  </a:ext>
                </a:extLst>
              </a:tr>
              <a:tr h="1722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>
                          <a:effectLst/>
                        </a:rPr>
                        <a:t>김민주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ai15@kfq.com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1111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extLst>
                  <a:ext uri="{0D108BD9-81ED-4DB2-BD59-A6C34878D82A}">
                    <a16:rowId xmlns:a16="http://schemas.microsoft.com/office/drawing/2014/main" val="3254404767"/>
                  </a:ext>
                </a:extLst>
              </a:tr>
              <a:tr h="1722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</a:rPr>
                        <a:t>임재현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ai16@kfq.com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1111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extLst>
                  <a:ext uri="{0D108BD9-81ED-4DB2-BD59-A6C34878D82A}">
                    <a16:rowId xmlns:a16="http://schemas.microsoft.com/office/drawing/2014/main" val="2543935557"/>
                  </a:ext>
                </a:extLst>
              </a:tr>
              <a:tr h="1722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>
                          <a:effectLst/>
                        </a:rPr>
                        <a:t>오태경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ai17@kfq.com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1111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extLst>
                  <a:ext uri="{0D108BD9-81ED-4DB2-BD59-A6C34878D82A}">
                    <a16:rowId xmlns:a16="http://schemas.microsoft.com/office/drawing/2014/main" val="3627402688"/>
                  </a:ext>
                </a:extLst>
              </a:tr>
              <a:tr h="1722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>
                          <a:effectLst/>
                        </a:rPr>
                        <a:t>조민식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ai18@kfq.com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1111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extLst>
                  <a:ext uri="{0D108BD9-81ED-4DB2-BD59-A6C34878D82A}">
                    <a16:rowId xmlns:a16="http://schemas.microsoft.com/office/drawing/2014/main" val="2634490690"/>
                  </a:ext>
                </a:extLst>
              </a:tr>
              <a:tr h="1722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>
                          <a:effectLst/>
                        </a:rPr>
                        <a:t>최은수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ai19@kfq.com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1111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extLst>
                  <a:ext uri="{0D108BD9-81ED-4DB2-BD59-A6C34878D82A}">
                    <a16:rowId xmlns:a16="http://schemas.microsoft.com/office/drawing/2014/main" val="77138305"/>
                  </a:ext>
                </a:extLst>
              </a:tr>
              <a:tr h="1722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</a:rPr>
                        <a:t>배성준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ai20@kfq.com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1111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extLst>
                  <a:ext uri="{0D108BD9-81ED-4DB2-BD59-A6C34878D82A}">
                    <a16:rowId xmlns:a16="http://schemas.microsoft.com/office/drawing/2014/main" val="2471276699"/>
                  </a:ext>
                </a:extLst>
              </a:tr>
              <a:tr h="1722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>
                          <a:effectLst/>
                        </a:rPr>
                        <a:t>박지혜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ai21@kfq.com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1111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extLst>
                  <a:ext uri="{0D108BD9-81ED-4DB2-BD59-A6C34878D82A}">
                    <a16:rowId xmlns:a16="http://schemas.microsoft.com/office/drawing/2014/main" val="2323768918"/>
                  </a:ext>
                </a:extLst>
              </a:tr>
              <a:tr h="1722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</a:rPr>
                        <a:t>이해인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ai22@kfq.com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1111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extLst>
                  <a:ext uri="{0D108BD9-81ED-4DB2-BD59-A6C34878D82A}">
                    <a16:rowId xmlns:a16="http://schemas.microsoft.com/office/drawing/2014/main" val="1257316879"/>
                  </a:ext>
                </a:extLst>
              </a:tr>
              <a:tr h="1722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>
                          <a:effectLst/>
                        </a:rPr>
                        <a:t>이은창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ai23@kfq.com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1111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extLst>
                  <a:ext uri="{0D108BD9-81ED-4DB2-BD59-A6C34878D82A}">
                    <a16:rowId xmlns:a16="http://schemas.microsoft.com/office/drawing/2014/main" val="2394627754"/>
                  </a:ext>
                </a:extLst>
              </a:tr>
              <a:tr h="1722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</a:rPr>
                        <a:t>박지혜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ai24@kfq.com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1111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extLst>
                  <a:ext uri="{0D108BD9-81ED-4DB2-BD59-A6C34878D82A}">
                    <a16:rowId xmlns:a16="http://schemas.microsoft.com/office/drawing/2014/main" val="3933425280"/>
                  </a:ext>
                </a:extLst>
              </a:tr>
              <a:tr h="1722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</a:rPr>
                        <a:t>김경진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ai25@kfq.com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1111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extLst>
                  <a:ext uri="{0D108BD9-81ED-4DB2-BD59-A6C34878D82A}">
                    <a16:rowId xmlns:a16="http://schemas.microsoft.com/office/drawing/2014/main" val="952860457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0ACB6648-A1D8-4108-9330-91E648E89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872" y="161503"/>
            <a:ext cx="5544616" cy="548680"/>
          </a:xfrm>
        </p:spPr>
        <p:txBody>
          <a:bodyPr/>
          <a:lstStyle/>
          <a:p>
            <a:r>
              <a:rPr lang="ko-KR" altLang="en-US" dirty="0"/>
              <a:t>체험 주소</a:t>
            </a:r>
            <a:br>
              <a:rPr lang="en-US" altLang="ko-KR" dirty="0"/>
            </a:br>
            <a:r>
              <a:rPr lang="en-US" altLang="ko-KR" sz="2400" dirty="0"/>
              <a:t>http://19tak.pythonanywhere.com/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82F7323-B46E-4EB5-BEAA-FD3DEA086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52DD98C4-AD35-4759-9571-E1AA62A00DA9}" type="slidenum">
              <a:rPr lang="ko-KR" altLang="en-US" smtClean="0"/>
              <a:pPr>
                <a:spcAft>
                  <a:spcPts val="600"/>
                </a:spcAft>
                <a:defRPr/>
              </a:pPr>
              <a:t>12</a:t>
            </a:fld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61A8365-8FC6-412F-A56A-7C4591D15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40" y="-3926"/>
            <a:ext cx="2627784" cy="7885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16A2D87-49E4-4FF2-B33D-1DDC732061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347864" cy="8056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0B0389-F904-44E5-95B6-D66E8D5FAC9C}"/>
              </a:ext>
            </a:extLst>
          </p:cNvPr>
          <p:cNvSpPr txBox="1"/>
          <p:nvPr/>
        </p:nvSpPr>
        <p:spPr>
          <a:xfrm>
            <a:off x="0" y="0"/>
            <a:ext cx="5400600" cy="8297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just"/>
            <a:r>
              <a:rPr lang="en-US" altLang="ko-KR" sz="3600" b="1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We’re Here</a:t>
            </a:r>
            <a:endParaRPr lang="ko-KR" altLang="en-US" sz="3600" b="1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6" name="내용 개체 틀 12">
            <a:extLst>
              <a:ext uri="{FF2B5EF4-FFF2-40B4-BE49-F238E27FC236}">
                <a16:creationId xmlns:a16="http://schemas.microsoft.com/office/drawing/2014/main" id="{CC637D4B-0686-41ED-A89D-31FC86CF98B7}"/>
              </a:ext>
            </a:extLst>
          </p:cNvPr>
          <p:cNvSpPr txBox="1">
            <a:spLocks/>
          </p:cNvSpPr>
          <p:nvPr/>
        </p:nvSpPr>
        <p:spPr>
          <a:xfrm>
            <a:off x="552867" y="3583982"/>
            <a:ext cx="7992888" cy="122413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0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393048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B6648-A1D8-4108-9330-91E648E89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7864" y="245383"/>
            <a:ext cx="2952328" cy="548680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D052DA-40E2-46E8-9FE4-E27E1FB6C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075778"/>
            <a:ext cx="4104456" cy="3855665"/>
          </a:xfrm>
        </p:spPr>
        <p:txBody>
          <a:bodyPr/>
          <a:lstStyle/>
          <a:p>
            <a:r>
              <a:rPr lang="en-US" altLang="ko-KR" sz="3200" dirty="0"/>
              <a:t>1. </a:t>
            </a:r>
            <a:r>
              <a:rPr lang="ko-KR" altLang="en-US" sz="3200" dirty="0"/>
              <a:t>프로젝트 목적</a:t>
            </a:r>
            <a:endParaRPr lang="en-US" altLang="ko-KR" sz="32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82F7323-B46E-4EB5-BEAA-FD3DEA086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52DD98C4-AD35-4759-9571-E1AA62A00DA9}" type="slidenum">
              <a:rPr lang="ko-KR" altLang="en-US" smtClean="0"/>
              <a:pPr>
                <a:spcAft>
                  <a:spcPts val="600"/>
                </a:spcAft>
                <a:defRPr/>
              </a:pPr>
              <a:t>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6A2D87-49E4-4FF2-B33D-1DDC73206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47864" cy="8056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0B0389-F904-44E5-95B6-D66E8D5FAC9C}"/>
              </a:ext>
            </a:extLst>
          </p:cNvPr>
          <p:cNvSpPr txBox="1"/>
          <p:nvPr/>
        </p:nvSpPr>
        <p:spPr>
          <a:xfrm>
            <a:off x="0" y="0"/>
            <a:ext cx="5400600" cy="8297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just"/>
            <a:r>
              <a:rPr lang="en-US" altLang="ko-KR" sz="3600" b="1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We’re Here</a:t>
            </a:r>
            <a:endParaRPr lang="ko-KR" altLang="en-US" sz="3600" b="1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1A40658-5025-4847-AF83-02C3D446F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209" y="7332"/>
            <a:ext cx="1371791" cy="726093"/>
          </a:xfrm>
          <a:prstGeom prst="rect">
            <a:avLst/>
          </a:prstGeom>
        </p:spPr>
      </p:pic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0AD6164A-A4F2-4A1D-A197-469AC627E7EA}"/>
              </a:ext>
            </a:extLst>
          </p:cNvPr>
          <p:cNvSpPr txBox="1">
            <a:spLocks/>
          </p:cNvSpPr>
          <p:nvPr/>
        </p:nvSpPr>
        <p:spPr>
          <a:xfrm>
            <a:off x="253580" y="1772816"/>
            <a:ext cx="4104456" cy="385566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sz="3200" dirty="0"/>
              <a:t>2. </a:t>
            </a:r>
            <a:r>
              <a:rPr kumimoji="0" lang="ko-KR" altLang="en-US" sz="3200" dirty="0" err="1"/>
              <a:t>간트차트</a:t>
            </a:r>
            <a:endParaRPr kumimoji="0" lang="ko-KR" altLang="en-US" sz="3200" dirty="0"/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5CAAA3B7-D743-4BBE-BE9D-C1F533C6F36E}"/>
              </a:ext>
            </a:extLst>
          </p:cNvPr>
          <p:cNvSpPr txBox="1">
            <a:spLocks/>
          </p:cNvSpPr>
          <p:nvPr/>
        </p:nvSpPr>
        <p:spPr>
          <a:xfrm>
            <a:off x="251520" y="2487281"/>
            <a:ext cx="4104456" cy="385566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sz="3200" dirty="0"/>
              <a:t>3. </a:t>
            </a:r>
            <a:r>
              <a:rPr kumimoji="0" lang="ko-KR" altLang="en-US" sz="3200" dirty="0"/>
              <a:t>사용기술</a:t>
            </a:r>
            <a:endParaRPr kumimoji="0" lang="en-US" altLang="ko-KR" sz="3200" dirty="0"/>
          </a:p>
        </p:txBody>
      </p:sp>
      <p:sp>
        <p:nvSpPr>
          <p:cNvPr id="11" name="내용 개체 틀 3">
            <a:extLst>
              <a:ext uri="{FF2B5EF4-FFF2-40B4-BE49-F238E27FC236}">
                <a16:creationId xmlns:a16="http://schemas.microsoft.com/office/drawing/2014/main" id="{268A44C0-B846-4232-AA68-5693B662741B}"/>
              </a:ext>
            </a:extLst>
          </p:cNvPr>
          <p:cNvSpPr txBox="1">
            <a:spLocks/>
          </p:cNvSpPr>
          <p:nvPr/>
        </p:nvSpPr>
        <p:spPr>
          <a:xfrm>
            <a:off x="251520" y="3249612"/>
            <a:ext cx="4104456" cy="385566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sz="3200" dirty="0"/>
              <a:t>4. </a:t>
            </a:r>
            <a:r>
              <a:rPr kumimoji="0" lang="ko-KR" altLang="en-US" sz="3200" dirty="0"/>
              <a:t>시연</a:t>
            </a:r>
          </a:p>
        </p:txBody>
      </p: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7AD9ADB6-1A57-478C-9E96-1FD242489440}"/>
              </a:ext>
            </a:extLst>
          </p:cNvPr>
          <p:cNvSpPr txBox="1">
            <a:spLocks/>
          </p:cNvSpPr>
          <p:nvPr/>
        </p:nvSpPr>
        <p:spPr>
          <a:xfrm>
            <a:off x="251520" y="3946650"/>
            <a:ext cx="4104456" cy="385566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sz="3200" dirty="0"/>
              <a:t>5. Q&amp;A</a:t>
            </a:r>
            <a:endParaRPr kumimoji="0"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308606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B6648-A1D8-4108-9330-91E648E89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7864" y="245383"/>
            <a:ext cx="2952328" cy="548680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D052DA-40E2-46E8-9FE4-E27E1FB6C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075778"/>
            <a:ext cx="4104456" cy="3855665"/>
          </a:xfrm>
        </p:spPr>
        <p:txBody>
          <a:bodyPr/>
          <a:lstStyle/>
          <a:p>
            <a:r>
              <a:rPr lang="en-US" altLang="ko-KR" sz="3200" dirty="0"/>
              <a:t>1. </a:t>
            </a:r>
            <a:r>
              <a:rPr lang="ko-KR" altLang="en-US" sz="3200" dirty="0"/>
              <a:t>프로젝트 목적</a:t>
            </a:r>
            <a:endParaRPr lang="en-US" altLang="ko-KR" sz="32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82F7323-B46E-4EB5-BEAA-FD3DEA086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52DD98C4-AD35-4759-9571-E1AA62A00DA9}" type="slidenum">
              <a:rPr lang="ko-KR" altLang="en-US" smtClean="0"/>
              <a:pPr>
                <a:spcAft>
                  <a:spcPts val="600"/>
                </a:spcAft>
                <a:defRPr/>
              </a:pPr>
              <a:t>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6A2D87-49E4-4FF2-B33D-1DDC73206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47864" cy="8056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0B0389-F904-44E5-95B6-D66E8D5FAC9C}"/>
              </a:ext>
            </a:extLst>
          </p:cNvPr>
          <p:cNvSpPr txBox="1"/>
          <p:nvPr/>
        </p:nvSpPr>
        <p:spPr>
          <a:xfrm>
            <a:off x="0" y="0"/>
            <a:ext cx="5400600" cy="8297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just"/>
            <a:r>
              <a:rPr lang="en-US" altLang="ko-KR" sz="3600" b="1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We’re Here</a:t>
            </a:r>
            <a:endParaRPr lang="ko-KR" altLang="en-US" sz="3600" b="1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1A40658-5025-4847-AF83-02C3D446F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209" y="7332"/>
            <a:ext cx="1371791" cy="726093"/>
          </a:xfrm>
          <a:prstGeom prst="rect">
            <a:avLst/>
          </a:prstGeom>
        </p:spPr>
      </p:pic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0AD6164A-A4F2-4A1D-A197-469AC627E7EA}"/>
              </a:ext>
            </a:extLst>
          </p:cNvPr>
          <p:cNvSpPr txBox="1">
            <a:spLocks/>
          </p:cNvSpPr>
          <p:nvPr/>
        </p:nvSpPr>
        <p:spPr>
          <a:xfrm>
            <a:off x="-2772816" y="1772816"/>
            <a:ext cx="4104456" cy="385566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sz="3200" dirty="0"/>
              <a:t>2. </a:t>
            </a:r>
            <a:r>
              <a:rPr kumimoji="0" lang="ko-KR" altLang="en-US" sz="3200" dirty="0" err="1"/>
              <a:t>간트차트</a:t>
            </a:r>
            <a:endParaRPr kumimoji="0" lang="ko-KR" altLang="en-US" sz="3200" dirty="0"/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5CAAA3B7-D743-4BBE-BE9D-C1F533C6F36E}"/>
              </a:ext>
            </a:extLst>
          </p:cNvPr>
          <p:cNvSpPr txBox="1">
            <a:spLocks/>
          </p:cNvSpPr>
          <p:nvPr/>
        </p:nvSpPr>
        <p:spPr>
          <a:xfrm>
            <a:off x="-2774876" y="2487281"/>
            <a:ext cx="4104456" cy="385566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sz="3200" dirty="0"/>
              <a:t>3. </a:t>
            </a:r>
            <a:r>
              <a:rPr kumimoji="0" lang="ko-KR" altLang="en-US" sz="3200" dirty="0"/>
              <a:t>사용기술</a:t>
            </a:r>
            <a:endParaRPr kumimoji="0" lang="en-US" altLang="ko-KR" sz="3200" dirty="0"/>
          </a:p>
        </p:txBody>
      </p:sp>
      <p:sp>
        <p:nvSpPr>
          <p:cNvPr id="11" name="내용 개체 틀 3">
            <a:extLst>
              <a:ext uri="{FF2B5EF4-FFF2-40B4-BE49-F238E27FC236}">
                <a16:creationId xmlns:a16="http://schemas.microsoft.com/office/drawing/2014/main" id="{268A44C0-B846-4232-AA68-5693B662741B}"/>
              </a:ext>
            </a:extLst>
          </p:cNvPr>
          <p:cNvSpPr txBox="1">
            <a:spLocks/>
          </p:cNvSpPr>
          <p:nvPr/>
        </p:nvSpPr>
        <p:spPr>
          <a:xfrm>
            <a:off x="-2774876" y="3249612"/>
            <a:ext cx="4104456" cy="385566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sz="3200" dirty="0"/>
              <a:t>4. </a:t>
            </a:r>
            <a:r>
              <a:rPr kumimoji="0" lang="ko-KR" altLang="en-US" sz="3200" dirty="0"/>
              <a:t>시연</a:t>
            </a:r>
          </a:p>
        </p:txBody>
      </p: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7AD9ADB6-1A57-478C-9E96-1FD242489440}"/>
              </a:ext>
            </a:extLst>
          </p:cNvPr>
          <p:cNvSpPr txBox="1">
            <a:spLocks/>
          </p:cNvSpPr>
          <p:nvPr/>
        </p:nvSpPr>
        <p:spPr>
          <a:xfrm>
            <a:off x="-2774876" y="3946650"/>
            <a:ext cx="4104456" cy="385566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sz="3200" dirty="0"/>
              <a:t>5. Q&amp;A</a:t>
            </a:r>
            <a:endParaRPr kumimoji="0" lang="ko-KR" altLang="en-US" sz="3200" dirty="0"/>
          </a:p>
        </p:txBody>
      </p:sp>
      <p:pic>
        <p:nvPicPr>
          <p:cNvPr id="13" name="그림 12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5EF97A77-8532-4A08-9BAF-BADF185440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987" y="2202106"/>
            <a:ext cx="3467858" cy="102301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61A8365-8FC6-412F-A56A-7C4591D15B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4528" y="2181171"/>
            <a:ext cx="3347864" cy="100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7595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B6648-A1D8-4108-9330-91E648E89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7864" y="245383"/>
            <a:ext cx="2952328" cy="548680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D052DA-40E2-46E8-9FE4-E27E1FB6C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075778"/>
            <a:ext cx="4104456" cy="3855665"/>
          </a:xfrm>
        </p:spPr>
        <p:txBody>
          <a:bodyPr/>
          <a:lstStyle/>
          <a:p>
            <a:r>
              <a:rPr lang="en-US" altLang="ko-KR" sz="3200" dirty="0"/>
              <a:t>1. </a:t>
            </a:r>
            <a:r>
              <a:rPr lang="ko-KR" altLang="en-US" sz="3200" dirty="0"/>
              <a:t>프로젝트 목적</a:t>
            </a:r>
            <a:endParaRPr lang="en-US" altLang="ko-KR" sz="32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82F7323-B46E-4EB5-BEAA-FD3DEA086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52DD98C4-AD35-4759-9571-E1AA62A00DA9}" type="slidenum">
              <a:rPr lang="ko-KR" altLang="en-US" smtClean="0"/>
              <a:pPr>
                <a:spcAft>
                  <a:spcPts val="600"/>
                </a:spcAft>
                <a:defRPr/>
              </a:pPr>
              <a:t>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6A2D87-49E4-4FF2-B33D-1DDC7320615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3347864" cy="8056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0B0389-F904-44E5-95B6-D66E8D5FAC9C}"/>
              </a:ext>
            </a:extLst>
          </p:cNvPr>
          <p:cNvSpPr txBox="1"/>
          <p:nvPr/>
        </p:nvSpPr>
        <p:spPr>
          <a:xfrm>
            <a:off x="0" y="0"/>
            <a:ext cx="5400600" cy="8297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just"/>
            <a:r>
              <a:rPr lang="en-US" altLang="ko-KR" sz="3600" b="1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We’re Here</a:t>
            </a:r>
            <a:endParaRPr lang="ko-KR" altLang="en-US" sz="3600" b="1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1A40658-5025-4847-AF83-02C3D446F96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772209" y="7332"/>
            <a:ext cx="1371791" cy="726093"/>
          </a:xfrm>
          <a:prstGeom prst="rect">
            <a:avLst/>
          </a:prstGeom>
        </p:spPr>
      </p:pic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0AD6164A-A4F2-4A1D-A197-469AC627E7EA}"/>
              </a:ext>
            </a:extLst>
          </p:cNvPr>
          <p:cNvSpPr txBox="1">
            <a:spLocks/>
          </p:cNvSpPr>
          <p:nvPr/>
        </p:nvSpPr>
        <p:spPr>
          <a:xfrm>
            <a:off x="-2772816" y="1772816"/>
            <a:ext cx="4104456" cy="385566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sz="3200" dirty="0"/>
              <a:t>2. </a:t>
            </a:r>
            <a:r>
              <a:rPr kumimoji="0" lang="ko-KR" altLang="en-US" sz="3200" dirty="0" err="1"/>
              <a:t>간트차트</a:t>
            </a:r>
            <a:endParaRPr kumimoji="0" lang="ko-KR" altLang="en-US" sz="3200" dirty="0"/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5CAAA3B7-D743-4BBE-BE9D-C1F533C6F36E}"/>
              </a:ext>
            </a:extLst>
          </p:cNvPr>
          <p:cNvSpPr txBox="1">
            <a:spLocks/>
          </p:cNvSpPr>
          <p:nvPr/>
        </p:nvSpPr>
        <p:spPr>
          <a:xfrm>
            <a:off x="-2774876" y="2487281"/>
            <a:ext cx="4104456" cy="385566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sz="3200" dirty="0"/>
              <a:t>3. </a:t>
            </a:r>
            <a:r>
              <a:rPr kumimoji="0" lang="ko-KR" altLang="en-US" sz="3200" dirty="0"/>
              <a:t>사용기술</a:t>
            </a:r>
            <a:endParaRPr kumimoji="0" lang="en-US" altLang="ko-KR" sz="3200" dirty="0"/>
          </a:p>
        </p:txBody>
      </p:sp>
      <p:sp>
        <p:nvSpPr>
          <p:cNvPr id="11" name="내용 개체 틀 3">
            <a:extLst>
              <a:ext uri="{FF2B5EF4-FFF2-40B4-BE49-F238E27FC236}">
                <a16:creationId xmlns:a16="http://schemas.microsoft.com/office/drawing/2014/main" id="{268A44C0-B846-4232-AA68-5693B662741B}"/>
              </a:ext>
            </a:extLst>
          </p:cNvPr>
          <p:cNvSpPr txBox="1">
            <a:spLocks/>
          </p:cNvSpPr>
          <p:nvPr/>
        </p:nvSpPr>
        <p:spPr>
          <a:xfrm>
            <a:off x="-2774876" y="3249612"/>
            <a:ext cx="4104456" cy="385566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sz="3200" dirty="0"/>
              <a:t>4. </a:t>
            </a:r>
            <a:r>
              <a:rPr kumimoji="0" lang="ko-KR" altLang="en-US" sz="3200" dirty="0"/>
              <a:t>시연</a:t>
            </a:r>
          </a:p>
        </p:txBody>
      </p: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7AD9ADB6-1A57-478C-9E96-1FD242489440}"/>
              </a:ext>
            </a:extLst>
          </p:cNvPr>
          <p:cNvSpPr txBox="1">
            <a:spLocks/>
          </p:cNvSpPr>
          <p:nvPr/>
        </p:nvSpPr>
        <p:spPr>
          <a:xfrm>
            <a:off x="-2774876" y="3946650"/>
            <a:ext cx="4104456" cy="385566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sz="3200" dirty="0"/>
              <a:t>5. Q&amp;A</a:t>
            </a:r>
            <a:endParaRPr kumimoji="0" lang="ko-KR" altLang="en-US" sz="3200" dirty="0"/>
          </a:p>
        </p:txBody>
      </p:sp>
      <p:pic>
        <p:nvPicPr>
          <p:cNvPr id="13" name="그림 12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5EF97A77-8532-4A08-9BAF-BADF1854402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88163" y="2202106"/>
            <a:ext cx="3467858" cy="102301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61A8365-8FC6-412F-A56A-7C4591D15B2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324528" y="2181171"/>
            <a:ext cx="3347864" cy="1004618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D445C1D0-F192-4285-AA1A-C108A0ADEFF7}"/>
              </a:ext>
            </a:extLst>
          </p:cNvPr>
          <p:cNvGrpSpPr/>
          <p:nvPr/>
        </p:nvGrpSpPr>
        <p:grpSpPr>
          <a:xfrm>
            <a:off x="-2776936" y="1790243"/>
            <a:ext cx="2548474" cy="4131856"/>
            <a:chOff x="151318" y="162720"/>
            <a:chExt cx="3754851" cy="5885968"/>
          </a:xfrm>
        </p:grpSpPr>
        <p:grpSp>
          <p:nvGrpSpPr>
            <p:cNvPr id="16" name="Browser" descr="&lt;SmartSettings&gt;&lt;SmartResize enabled=&quot;True&quot; minWidth=&quot;140&quot; minHeight=&quot;50&quot; /&gt;&lt;/SmartSettings&gt;">
              <a:extLst>
                <a:ext uri="{FF2B5EF4-FFF2-40B4-BE49-F238E27FC236}">
                  <a16:creationId xmlns:a16="http://schemas.microsoft.com/office/drawing/2014/main" id="{EACB6A94-6623-4F54-A670-3CDEB0DB70FF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151318" y="162720"/>
              <a:ext cx="3754851" cy="5885968"/>
              <a:chOff x="595684" y="1261242"/>
              <a:chExt cx="6668463" cy="4352544"/>
            </a:xfrm>
          </p:grpSpPr>
          <p:sp>
            <p:nvSpPr>
              <p:cNvPr id="37" name="Window Body" descr="&lt;SmartSettings&gt;&lt;SmartResize anchorLeft=&quot;Absolute&quot; anchorTop=&quot;Absolut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F247B788-4E63-4D12-B0F4-F012E294408E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595684" y="1656852"/>
                <a:ext cx="6668461" cy="395693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8" name="Title Bar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A85A6625-D5AC-48CF-BB7A-E50F0D4015DE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595686" y="1261242"/>
                <a:ext cx="6668461" cy="397158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</a:p>
            </p:txBody>
          </p:sp>
          <p:sp>
            <p:nvSpPr>
              <p:cNvPr id="39" name="Menu Button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547B2EAA-8D40-467B-BA86-924B527EF04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6841678" y="1488676"/>
                <a:ext cx="265016" cy="83349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0" name="Close Button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AE09FA18-48DE-4089-B627-FCAE81D65287}"/>
                  </a:ext>
                </a:extLst>
              </p:cNvPr>
              <p:cNvSpPr>
                <a:spLocks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889626" y="1313927"/>
                <a:ext cx="174797" cy="70435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Address Box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F3BB5203-DE67-4C76-8051-A2E549DB496D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2199224" y="1442445"/>
                <a:ext cx="4485001" cy="17580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www.example.com</a:t>
                </a:r>
              </a:p>
            </p:txBody>
          </p:sp>
          <p:sp>
            <p:nvSpPr>
              <p:cNvPr id="42" name="Document Ic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3D304135-0349-43A4-AF90-784CCED9F2A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2334419" y="1481046"/>
                <a:ext cx="166342" cy="98610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43" name="Navigation Buttons">
                <a:extLst>
                  <a:ext uri="{FF2B5EF4-FFF2-40B4-BE49-F238E27FC236}">
                    <a16:creationId xmlns:a16="http://schemas.microsoft.com/office/drawing/2014/main" id="{FB842A50-0236-4B97-A30D-26F9BAA80078}"/>
                  </a:ext>
                </a:extLst>
              </p:cNvPr>
              <p:cNvGrpSpPr/>
              <p:nvPr/>
            </p:nvGrpSpPr>
            <p:grpSpPr>
              <a:xfrm>
                <a:off x="819300" y="1466370"/>
                <a:ext cx="1139017" cy="127958"/>
                <a:chOff x="819300" y="1466370"/>
                <a:chExt cx="1139017" cy="127958"/>
              </a:xfrm>
            </p:grpSpPr>
            <p:sp>
              <p:nvSpPr>
                <p:cNvPr id="44" name="Back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B5ECA142-6984-4875-B4F3-929995A4FA97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819300" y="1485740"/>
                  <a:ext cx="270657" cy="89219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5" name="Forward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D922F49E-AC54-4802-AFD6-2ACA86CA2D9A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12"/>
                  </p:custDataLst>
                </p:nvPr>
              </p:nvSpPr>
              <p:spPr bwMode="auto">
                <a:xfrm>
                  <a:off x="1247840" y="1485741"/>
                  <a:ext cx="270656" cy="89218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6" name="Reload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1C50B566-96F4-4407-B681-00C3BA310E69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13"/>
                  </p:custDataLst>
                </p:nvPr>
              </p:nvSpPr>
              <p:spPr bwMode="auto">
                <a:xfrm>
                  <a:off x="1676382" y="1466370"/>
                  <a:ext cx="281935" cy="127958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17" name="Group Box" descr="&lt;SmartSettings&gt;&lt;SmartResize enabled=&quot;True&quot; minWidth=&quot;60&quot; minHeight=&quot;22&quot; /&gt;&lt;/SmartSettings&gt;">
              <a:extLst>
                <a:ext uri="{FF2B5EF4-FFF2-40B4-BE49-F238E27FC236}">
                  <a16:creationId xmlns:a16="http://schemas.microsoft.com/office/drawing/2014/main" id="{F9B8E9C4-53C0-4804-9C51-4ACE2056E124}"/>
                </a:ext>
              </a:extLst>
            </p:cNvPr>
            <p:cNvGrpSpPr/>
            <p:nvPr>
              <p:custDataLst>
                <p:tags r:id="rId2"/>
              </p:custDataLst>
            </p:nvPr>
          </p:nvGrpSpPr>
          <p:grpSpPr>
            <a:xfrm>
              <a:off x="918584" y="1180490"/>
              <a:ext cx="1828800" cy="1723028"/>
              <a:chOff x="595686" y="1184134"/>
              <a:chExt cx="1828800" cy="1723028"/>
            </a:xfrm>
          </p:grpSpPr>
          <p:sp>
            <p:nvSpPr>
              <p:cNvPr id="35" name="Panel" descr="&lt;SmartSettings&gt;&lt;SmartResize anchorLeft=&quot;Relative&quot; anchorTop=&quot;Absolute&quot; anchorRight=&quot;Relative&quot; anchorBottom=&quot;Relative&quot; /&gt;&lt;/SmartSettings&gt;">
                <a:extLst>
                  <a:ext uri="{FF2B5EF4-FFF2-40B4-BE49-F238E27FC236}">
                    <a16:creationId xmlns:a16="http://schemas.microsoft.com/office/drawing/2014/main" id="{524901AE-4F11-42AC-A284-C620DF5FD5CB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>
                <a:off x="595686" y="1261242"/>
                <a:ext cx="1828800" cy="164592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Label" descr="&lt;Tags&gt;&lt;SMARTRESIZEANCHORS&gt;Absolute,None,Absolute,None&lt;/SMARTRESIZEANCHORS&gt;&lt;/Tags&gt;">
                <a:extLst>
                  <a:ext uri="{FF2B5EF4-FFF2-40B4-BE49-F238E27FC236}">
                    <a16:creationId xmlns:a16="http://schemas.microsoft.com/office/drawing/2014/main" id="{DB0448B9-E52C-4523-9694-905C59B87668}"/>
                  </a:ext>
                </a:extLst>
              </p:cNvPr>
              <p:cNvSpPr txBox="1"/>
              <p:nvPr/>
            </p:nvSpPr>
            <p:spPr>
              <a:xfrm>
                <a:off x="648509" y="1184134"/>
                <a:ext cx="610873" cy="156966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Group Box</a:t>
                </a: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0F56FDB1-260C-4E84-98B9-251B6EF3FC98}"/>
                </a:ext>
              </a:extLst>
            </p:cNvPr>
            <p:cNvGrpSpPr/>
            <p:nvPr/>
          </p:nvGrpSpPr>
          <p:grpSpPr>
            <a:xfrm>
              <a:off x="1180321" y="1579279"/>
              <a:ext cx="1033200" cy="1236600"/>
              <a:chOff x="2830890" y="1770618"/>
              <a:chExt cx="1033200" cy="1236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33" name="잉크 32">
                    <a:extLst>
                      <a:ext uri="{FF2B5EF4-FFF2-40B4-BE49-F238E27FC236}">
                        <a16:creationId xmlns:a16="http://schemas.microsoft.com/office/drawing/2014/main" id="{4615B450-57AA-4907-9849-2032007BEF33}"/>
                      </a:ext>
                    </a:extLst>
                  </p14:cNvPr>
                  <p14:cNvContentPartPr/>
                  <p14:nvPr/>
                </p14:nvContentPartPr>
                <p14:xfrm>
                  <a:off x="3161370" y="1770618"/>
                  <a:ext cx="460080" cy="672120"/>
                </p14:xfrm>
              </p:contentPart>
            </mc:Choice>
            <mc:Fallback xmlns="">
              <p:pic>
                <p:nvPicPr>
                  <p:cNvPr id="224" name="잉크 223">
                    <a:extLst>
                      <a:ext uri="{FF2B5EF4-FFF2-40B4-BE49-F238E27FC236}">
                        <a16:creationId xmlns:a16="http://schemas.microsoft.com/office/drawing/2014/main" id="{DAE4E714-EDD2-498F-96CE-9A8F3141D46F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3152370" y="1761978"/>
                    <a:ext cx="477720" cy="689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34" name="잉크 33">
                    <a:extLst>
                      <a:ext uri="{FF2B5EF4-FFF2-40B4-BE49-F238E27FC236}">
                        <a16:creationId xmlns:a16="http://schemas.microsoft.com/office/drawing/2014/main" id="{B6427B5B-A579-4FAB-BD50-95AEFCACD861}"/>
                      </a:ext>
                    </a:extLst>
                  </p14:cNvPr>
                  <p14:cNvContentPartPr/>
                  <p14:nvPr/>
                </p14:nvContentPartPr>
                <p14:xfrm>
                  <a:off x="2830890" y="2255898"/>
                  <a:ext cx="1033200" cy="751320"/>
                </p14:xfrm>
              </p:contentPart>
            </mc:Choice>
            <mc:Fallback xmlns="">
              <p:pic>
                <p:nvPicPr>
                  <p:cNvPr id="225" name="잉크 224">
                    <a:extLst>
                      <a:ext uri="{FF2B5EF4-FFF2-40B4-BE49-F238E27FC236}">
                        <a16:creationId xmlns:a16="http://schemas.microsoft.com/office/drawing/2014/main" id="{7CA3B0E1-24EA-4A10-A71B-5BC305D78FB6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822250" y="2246898"/>
                    <a:ext cx="1050840" cy="7689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9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Gr9bItFvbF13l9SXCabrPvFstZddWMn1X1wn353XV5zr1zd19U07fr1fj1Iqvb03dtvmyKaimAz7Np/vXeGp9Uy7auyq/Z6fj0Ml+2ePk3TpbZIm9W9GEatv6Nk1/8GycpPav1pCym6bTMmkbafLlqqUGTPgr+fJI1ubyhL/LLdXGZtXl69iqbFdWTddtWy7SYVsuz5Xnlf/ZZulyX5eEt3vxuVi9pxF/v5dO6ruqv9+pPrPMGA42+fcP71TKX396/6/ZKf2u+xrvzOteO42/332fO+Ha2nJV5/d06W63ymkfvvX4yz6dv89nJPFte5DP/hWG0YmAnXYrcBrAHWviyuszrupjl6aSqyvRsWbRbZz5bQjbTpvPBKD07Xq1SwuOOA+ixLZ4J8fOY4fXfxosBMnhEELeOCd/29Txb5U2aeb/TEPKr1Pt2i6CMX+dlPm3zmXwkkD2cInjhKc7TLQ/2+KxhuJ0XB17Gc/duejybpR+d0dR+lE5Vm8Tbvtf00xAjc711FsL4/UMgdzyO8Z+z59kkLxkB+e2z3kyOaRj83RaP5dFHQ7AskPEXWX1RLBXZl9lsRtO21f16/Dw/b0e9t8ZvqlXk01fFxZxa7wwOxBv753W1XjEI+S0+pu4LW5vGxS2Gx+V/7Y0r+NiOK/hUx9X7/ElFiC3ST9L7m9Dq63gHKBwiTR613Th3HWBj5SACGgjCFP18JmKGP8Z47/3BKmOmnwjOt2L/sf/Hhi6jBmyYMtp8I3H6IG9NH331awH/2aRSxFIP04gbb6RQF9yt6cMvfg3AP5u0ibsiw+Qx7TdSKAL01kQy73498N8EqTabOfWBbrJ07+mRDNi6J10o72ftBIlb2Dsd1LDJ8yDFjUO/gZqHyBdsICKfv7/pEyDNN2L9Bhxrv4ueNOym8tsg3WJAB0RB58BKg/49/tKA+BpdeOLwHgx5G90xFEtsJNeekqsZpFcU7HsS7I2F8XU6+Vkk2WAItZFo924mWhzw+5LNg/L1OvrZI1380zpv1/Uybet1Hnnvl/Q/ykuTV/CfX7wR+nlGL90M3vvzl2wKLS+rYpY+LZpV1eRbwxEjorJbG7D0d5WY9hbB3m1Bji2KkaHfGko/iMfToRyG+h7scvvBvgfQjcN9DziDAw4/4HxArMuQdTThwSxzFtK84wdsVZOfptg/bfLlLK9H4ksc1xdNmg/zWJDfqQOFJHDSrAkadYaFifNf04lJf+Ev9KEZ5XDzfFkfkBksvUXk1cXgM/H6OoFYJJXBL9+yEyiNoZ768cxtOxuOlTb1140QbtvbUOSxqa+Il33b7jwfPuZOsyF6BcYlRvNzVrBUvURWBO22vu5/OKDG3zuVFqIUTaOZZ6BLPLdPq5lnAzA8/aiJ6X44FK+Yh+KWL7K3ROl1bchdQMQaMnBNW9Vkr7PzloS9mVdXRKq78wIOPf2JrjbDDkml87bVWzM5oV7GXzTVm7p43ZJGGy/w+zof8mfwRKz3wMeRj86LZVaWt+cRij9ouOX4FQ2AVPNJtfiS9WmHF2L43tYN8HW5CNPPB20uLzXGwTVKQj8ebwptIlopFukMCNTX6HBIF0ajhffrdmNEMthv3Nl+z55Dp/5Huvgb18WGxW0U9yON/P8pjZwv1wvnurjvu+qVnMNR+JG6cJ1P2dXqfGb8oVujokw1iI3VY52OnKLpfuHpgQEs7hJfPm7WC8qhXR+FH78uFquyOC8gr9NpTov3baXsmFbnabZMP2K0Pxp3wN3twzODnZYZwfFVwaP0TGKibFJ6YXpn6HZ1Wldd4yGXacWg04ImD7Mrf93ihSuZ2vd6J8fEv9cbv0jZ4r1eEi2z+57t996z/b1O+/CNAVYxX2Glu8jK4gfgF9bpj5ucZrzOzz/7yJvxj+4e0dQ0bbac5ul5TauA7Zw04iqfgtdmfcDCch6TWWQijIZHsy++SfENnv01uoiPJ6Ke2nnRjIXx6N+otgcBntF4XF9brq+uzuplBxTpSVWVqZqqG5G6yDttBtrh0cRWKBSeu9djfu+7DpO7b+Jd4elzuQcv4Obe58q1vc+VO/XzW9mA92Lgz/OWFBsZYPwET3KEOyPlVGbXZJ5p9QOfshtAH2dldfE1mZIjudDw4PnAGYbDs9nJucFbCnhj/JNFU5BKhlN6e09iuAM8yoM3Jl/MY53kLnP+UJDbvLCNx+IXCsgPBbtNy8p4LG49SfyhoHfDgm5PNs1DEvQ0P8/WZZteZuU6krjHc1tGivikzQ9Lopqrop3O0y0extePOqbkCHcG+mjzG3gGRPn2872Bs8wzLJS36+bZwBpL9xkSrm+2lw1i8s12NKnz7O0N7TqTrproZ3vebzuCD534W/LXj+addfz/X2b9tv182LTfkrf+3zzrxnT+aOJ/Nnr54Jm/JYfdZuJn4uncYqIpLVxdSaK0vlgvaGXg9N00X2EgWx99tWzWq1VVU4LMiy/Y7xh/9LOS3Pvg0IpyXhPKdVIayaSwfzbiLJOl7aXA8ET8rh9qtOUHwV/LJd8Yf+Pxw+n37oHl6ZZd3PuALr6+Z+wHAWblY9NSj3kGuB6PDZr+Xz4579HD/3vmZuN6mHl+NDm37OEbnptwxXDo1WGDEf/i/aP52wjyz2VUH+e920/b4aZ1wm88ZdCj5i1cjTjv326Et3XC4tz/DfdxCwesTymnpH6WSXVbN/L/vZTyVMb/92l12y5uQaqfLa9eaf3DdezVnb6silkq67T51s2rZSe0fl9v3bjmdUPU8NHLrG5owZDDgYviMl/6S4o8za+wtoYVxXNEF/gE8UXWkk1Z1XlDFMXLfdCrrG55FbsTabxXpKErqEybyOKf+9Vbc3wf2vW/g+lysOAvYClswFKIWY3Caevr/ocbzKXrc/zmesUdD0oVDxutIFaf19V6hSU8D8JJtaZpIRC7+IJWU8f8yldtUTZjihRfZItg5RRNZQH5o/e314wAw2/SC/x+1uaLhrSCh9Dn9vMNIgUyeAB0FfLrG+noFPjPDe/jAdPTql2bFjSg3UP68fgzb5RCafr4k09uWL7Bc4v+8DAthXqp39n3iu/fQn/i4SXuabZ8lROnN/lrBdXeTgPjuZF25rnlmPBYNn9PDj9et/LBjS5/95He7Ps3dhu0RNeiYGiOZ/nsVT5tiZnLr4vGt7PmTf6OVBgJ3zcVh3Sf95gNPN1Qz6g7q07GLxTZj8Q0prtDCmLoeU+M8IQYCSK3ZFv/6fP/+S29Nf/ZEC3Hnk4EvXdLsu790MhqMPr/NFnv3ZKs935oZDUY/X+HrO/R1FL/62jvZxTDkBVdvMdMvOcsALNgmWYDY2BxP0XDHwJndHD6/w5r4LFz3l2b2kBcXUT/YdG3j9n/R0kcLsttIDCvVv+wyNvF6v+jxO2tRm6gr1kX/mGROILb/3eofMumt2x2XiyzsvzZCTo6pHnPef2CUiTzrBwriJNq8eXkpykWEGu4KUfkP7cgww1Nbvj6VgS8BeEGh+sC0ZvGvAHTr502wzPNOHd/8uUXNomX5u8i0zkwTCRCnlcXF3k9Zk269dGzrCgp+ddWZKyLlhbCix9oDpY5paGPGwr6pnl6TpknWgMpiRL0Ak99M/5ohP4PhxYc4jk6PB+42P+K8m66zO+l677Imya7yJ9U7wR5JO0M/l836aZDCFtEyNv3wYbTNwOzM8h4Adwh3us6W+j7ZsLzmzEn55vDvgt6aAARb+b9xtCx19/cCELAQ/j33IX3w75vCr+5AfRgD40hZo/fbxhB7uKbG4EPdgj5Ttrk6+CtyYFvGu+9W+Bt8xJfB2+Nvr9pvO/dAm8b+N8Ob+9P/ZV+/JL/B/oonOwUWQAA&lt;/Code&gt;&lt;CodeSignature&gt;bHVvIBe/xGgEx0M8oiCg4rstsOtiCOor/WgbWE0aAsY9XXZKrU5wDsRSy9qBgW9o4Q9DAo3tq+JbBpuzOw1QWslHWDrIAg3VrhxbAIv35i716zryLq+5HcFRzVBthddBBIJnQasTr/zPtKml0C4rGrLtU1s6MAA5M9DUjmExWOLnV2KOPl1DcGQxs92pfzdEHigYeexiEBshbL+tycl2fulyNg4/nrUBUhxmnUMZIRvfrXjku0QuLn25kIjAn2DsQh/DQzcAW6lwFqiwF4J5cAXxaxDu0xTyFjoLH1BagTMBUcXbFRkLs4w6RrAoZXA1hHfic2nU44voVUpaTv9jdw==&lt;/CodeSignature&gt;&lt;/SmartOptions&gt;&lt;SmartResize enabled=&quot;True&quot; minWidth=&quot;190&quot; minHeight=&quot;110&quot; /&gt;&lt;/SmartSettings&gt;">
              <a:extLst>
                <a:ext uri="{FF2B5EF4-FFF2-40B4-BE49-F238E27FC236}">
                  <a16:creationId xmlns:a16="http://schemas.microsoft.com/office/drawing/2014/main" id="{AA0BCC85-7601-4E7A-9C54-34601EB172C9}"/>
                </a:ext>
              </a:extLst>
            </p:cNvPr>
            <p:cNvGrpSpPr/>
            <p:nvPr>
              <p:custDataLst>
                <p:tags r:id="rId3"/>
              </p:custDataLst>
            </p:nvPr>
          </p:nvGrpSpPr>
          <p:grpSpPr>
            <a:xfrm>
              <a:off x="457220" y="3272200"/>
              <a:ext cx="3222246" cy="2083478"/>
              <a:chOff x="595686" y="1261242"/>
              <a:chExt cx="3222246" cy="2083478"/>
            </a:xfrm>
          </p:grpSpPr>
          <p:sp>
            <p:nvSpPr>
              <p:cNvPr id="20" name="Window Body">
                <a:extLst>
                  <a:ext uri="{FF2B5EF4-FFF2-40B4-BE49-F238E27FC236}">
                    <a16:creationId xmlns:a16="http://schemas.microsoft.com/office/drawing/2014/main" id="{D74557CF-0958-4FF4-A4E1-2736C97BE4B0}"/>
                  </a:ext>
                </a:extLst>
              </p:cNvPr>
              <p:cNvSpPr/>
              <p:nvPr/>
            </p:nvSpPr>
            <p:spPr>
              <a:xfrm>
                <a:off x="595686" y="1498985"/>
                <a:ext cx="3222246" cy="184573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" name="Text">
                <a:extLst>
                  <a:ext uri="{FF2B5EF4-FFF2-40B4-BE49-F238E27FC236}">
                    <a16:creationId xmlns:a16="http://schemas.microsoft.com/office/drawing/2014/main" id="{6DA50294-BE73-483D-9933-CACB175BD544}"/>
                  </a:ext>
                </a:extLst>
              </p:cNvPr>
              <p:cNvSpPr txBox="1"/>
              <p:nvPr/>
            </p:nvSpPr>
            <p:spPr>
              <a:xfrm>
                <a:off x="1109874" y="1696127"/>
                <a:ext cx="2294511" cy="688281"/>
              </a:xfrm>
              <a:prstGeom prst="rect">
                <a:avLst/>
              </a:prstGeom>
              <a:noFill/>
            </p:spPr>
            <p:txBody>
              <a:bodyPr wrap="square" lIns="73152" tIns="36576" rIns="73152" bIns="36576" rtlCol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한정탁님</a:t>
                </a:r>
                <a:endParaRPr lang="en-US" altLang="ko-KR" sz="10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en-US" altLang="ko-KR" sz="10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39.8</a:t>
                </a:r>
                <a:r>
                  <a:rPr lang="ko-KR" altLang="en-US" sz="10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도</a:t>
                </a:r>
                <a:endParaRPr lang="en-US" altLang="ko-KR" sz="10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ko-KR" altLang="en-US" sz="10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출석완료했습니다</a:t>
                </a:r>
                <a:r>
                  <a:rPr lang="en-US" altLang="ko-KR" sz="10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pPr algn="ctr"/>
                <a:r>
                  <a:rPr lang="en-US" altLang="ko-KR" sz="10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(21/07/07 14:00)</a:t>
                </a:r>
              </a:p>
              <a:p>
                <a:pPr algn="ctr"/>
                <a:endParaRPr lang="en-US" sz="10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Title Bar">
                <a:extLst>
                  <a:ext uri="{FF2B5EF4-FFF2-40B4-BE49-F238E27FC236}">
                    <a16:creationId xmlns:a16="http://schemas.microsoft.com/office/drawing/2014/main" id="{906C3217-783E-455A-8D50-CAC756520100}"/>
                  </a:ext>
                </a:extLst>
              </p:cNvPr>
              <p:cNvSpPr/>
              <p:nvPr/>
            </p:nvSpPr>
            <p:spPr>
              <a:xfrm>
                <a:off x="595686" y="1261242"/>
                <a:ext cx="3222246" cy="23774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Alert</a:t>
                </a:r>
              </a:p>
            </p:txBody>
          </p:sp>
          <p:sp>
            <p:nvSpPr>
              <p:cNvPr id="23" name="Close Button">
                <a:extLst>
                  <a:ext uri="{FF2B5EF4-FFF2-40B4-BE49-F238E27FC236}">
                    <a16:creationId xmlns:a16="http://schemas.microsoft.com/office/drawing/2014/main" id="{F02DF2DA-7F4A-47F1-AB0F-D052FE6C4F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07048" y="1332489"/>
                <a:ext cx="98425" cy="95250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24" name="Icons">
                <a:extLst>
                  <a:ext uri="{FF2B5EF4-FFF2-40B4-BE49-F238E27FC236}">
                    <a16:creationId xmlns:a16="http://schemas.microsoft.com/office/drawing/2014/main" id="{09DBDFE1-0D70-4377-90A5-AEFF5CEF9C69}"/>
                  </a:ext>
                </a:extLst>
              </p:cNvPr>
              <p:cNvGrpSpPr/>
              <p:nvPr/>
            </p:nvGrpSpPr>
            <p:grpSpPr>
              <a:xfrm>
                <a:off x="773534" y="1669713"/>
                <a:ext cx="457200" cy="396875"/>
                <a:chOff x="773534" y="1669713"/>
                <a:chExt cx="457200" cy="396875"/>
              </a:xfrm>
            </p:grpSpPr>
            <p:sp>
              <p:nvSpPr>
                <p:cNvPr id="29" name="Info Icon">
                  <a:extLst>
                    <a:ext uri="{FF2B5EF4-FFF2-40B4-BE49-F238E27FC236}">
                      <a16:creationId xmlns:a16="http://schemas.microsoft.com/office/drawing/2014/main" id="{DC439C71-F8EC-461F-80D6-AD26BCFB350D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03697" y="1670507"/>
                  <a:ext cx="396875" cy="395287"/>
                </a:xfrm>
                <a:custGeom>
                  <a:avLst/>
                  <a:gdLst>
                    <a:gd name="T0" fmla="*/ 550 w 1101"/>
                    <a:gd name="T1" fmla="*/ 231 h 1101"/>
                    <a:gd name="T2" fmla="*/ 480 w 1101"/>
                    <a:gd name="T3" fmla="*/ 301 h 1101"/>
                    <a:gd name="T4" fmla="*/ 550 w 1101"/>
                    <a:gd name="T5" fmla="*/ 372 h 1101"/>
                    <a:gd name="T6" fmla="*/ 621 w 1101"/>
                    <a:gd name="T7" fmla="*/ 301 h 1101"/>
                    <a:gd name="T8" fmla="*/ 550 w 1101"/>
                    <a:gd name="T9" fmla="*/ 231 h 1101"/>
                    <a:gd name="T10" fmla="*/ 494 w 1101"/>
                    <a:gd name="T11" fmla="*/ 455 h 1101"/>
                    <a:gd name="T12" fmla="*/ 494 w 1101"/>
                    <a:gd name="T13" fmla="*/ 851 h 1101"/>
                    <a:gd name="T14" fmla="*/ 607 w 1101"/>
                    <a:gd name="T15" fmla="*/ 851 h 1101"/>
                    <a:gd name="T16" fmla="*/ 607 w 1101"/>
                    <a:gd name="T17" fmla="*/ 455 h 1101"/>
                    <a:gd name="T18" fmla="*/ 494 w 1101"/>
                    <a:gd name="T19" fmla="*/ 455 h 1101"/>
                    <a:gd name="T20" fmla="*/ 1101 w 1101"/>
                    <a:gd name="T21" fmla="*/ 551 h 1101"/>
                    <a:gd name="T22" fmla="*/ 550 w 1101"/>
                    <a:gd name="T23" fmla="*/ 1101 h 1101"/>
                    <a:gd name="T24" fmla="*/ 0 w 1101"/>
                    <a:gd name="T25" fmla="*/ 551 h 1101"/>
                    <a:gd name="T26" fmla="*/ 550 w 1101"/>
                    <a:gd name="T27" fmla="*/ 0 h 1101"/>
                    <a:gd name="T28" fmla="*/ 1101 w 1101"/>
                    <a:gd name="T29" fmla="*/ 551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101" h="1101">
                      <a:moveTo>
                        <a:pt x="550" y="231"/>
                      </a:moveTo>
                      <a:cubicBezTo>
                        <a:pt x="511" y="231"/>
                        <a:pt x="480" y="262"/>
                        <a:pt x="480" y="301"/>
                      </a:cubicBezTo>
                      <a:cubicBezTo>
                        <a:pt x="480" y="340"/>
                        <a:pt x="511" y="372"/>
                        <a:pt x="550" y="372"/>
                      </a:cubicBezTo>
                      <a:cubicBezTo>
                        <a:pt x="589" y="372"/>
                        <a:pt x="621" y="340"/>
                        <a:pt x="621" y="301"/>
                      </a:cubicBezTo>
                      <a:cubicBezTo>
                        <a:pt x="621" y="262"/>
                        <a:pt x="589" y="231"/>
                        <a:pt x="550" y="231"/>
                      </a:cubicBezTo>
                      <a:close/>
                      <a:moveTo>
                        <a:pt x="494" y="455"/>
                      </a:moveTo>
                      <a:lnTo>
                        <a:pt x="494" y="851"/>
                      </a:lnTo>
                      <a:lnTo>
                        <a:pt x="607" y="851"/>
                      </a:lnTo>
                      <a:lnTo>
                        <a:pt x="607" y="455"/>
                      </a:lnTo>
                      <a:lnTo>
                        <a:pt x="494" y="455"/>
                      </a:lnTo>
                      <a:close/>
                      <a:moveTo>
                        <a:pt x="1101" y="551"/>
                      </a:moveTo>
                      <a:cubicBezTo>
                        <a:pt x="1101" y="855"/>
                        <a:pt x="854" y="1101"/>
                        <a:pt x="550" y="1101"/>
                      </a:cubicBezTo>
                      <a:cubicBezTo>
                        <a:pt x="247" y="1101"/>
                        <a:pt x="0" y="855"/>
                        <a:pt x="0" y="551"/>
                      </a:cubicBezTo>
                      <a:cubicBezTo>
                        <a:pt x="0" y="247"/>
                        <a:pt x="247" y="0"/>
                        <a:pt x="550" y="0"/>
                      </a:cubicBezTo>
                      <a:cubicBezTo>
                        <a:pt x="854" y="0"/>
                        <a:pt x="1101" y="247"/>
                        <a:pt x="1101" y="551"/>
                      </a:cubicBezTo>
                      <a:close/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0" name="Warning Icon" hidden="1">
                  <a:extLst>
                    <a:ext uri="{FF2B5EF4-FFF2-40B4-BE49-F238E27FC236}">
                      <a16:creationId xmlns:a16="http://schemas.microsoft.com/office/drawing/2014/main" id="{B58FD032-82FC-4E38-9DD3-A33461BA7396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773534" y="1670507"/>
                  <a:ext cx="457200" cy="395287"/>
                </a:xfrm>
                <a:custGeom>
                  <a:avLst/>
                  <a:gdLst>
                    <a:gd name="T0" fmla="*/ 1270 w 1270"/>
                    <a:gd name="T1" fmla="*/ 1101 h 1101"/>
                    <a:gd name="T2" fmla="*/ 0 w 1270"/>
                    <a:gd name="T3" fmla="*/ 1101 h 1101"/>
                    <a:gd name="T4" fmla="*/ 635 w 1270"/>
                    <a:gd name="T5" fmla="*/ 0 h 1101"/>
                    <a:gd name="T6" fmla="*/ 1270 w 1270"/>
                    <a:gd name="T7" fmla="*/ 1101 h 1101"/>
                    <a:gd name="T8" fmla="*/ 579 w 1270"/>
                    <a:gd name="T9" fmla="*/ 320 h 1101"/>
                    <a:gd name="T10" fmla="*/ 579 w 1270"/>
                    <a:gd name="T11" fmla="*/ 716 h 1101"/>
                    <a:gd name="T12" fmla="*/ 691 w 1270"/>
                    <a:gd name="T13" fmla="*/ 716 h 1101"/>
                    <a:gd name="T14" fmla="*/ 691 w 1270"/>
                    <a:gd name="T15" fmla="*/ 320 h 1101"/>
                    <a:gd name="T16" fmla="*/ 579 w 1270"/>
                    <a:gd name="T17" fmla="*/ 320 h 1101"/>
                    <a:gd name="T18" fmla="*/ 635 w 1270"/>
                    <a:gd name="T19" fmla="*/ 799 h 1101"/>
                    <a:gd name="T20" fmla="*/ 564 w 1270"/>
                    <a:gd name="T21" fmla="*/ 870 h 1101"/>
                    <a:gd name="T22" fmla="*/ 635 w 1270"/>
                    <a:gd name="T23" fmla="*/ 940 h 1101"/>
                    <a:gd name="T24" fmla="*/ 706 w 1270"/>
                    <a:gd name="T25" fmla="*/ 870 h 1101"/>
                    <a:gd name="T26" fmla="*/ 635 w 1270"/>
                    <a:gd name="T27" fmla="*/ 799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270" h="1101">
                      <a:moveTo>
                        <a:pt x="1270" y="1101"/>
                      </a:moveTo>
                      <a:lnTo>
                        <a:pt x="0" y="1101"/>
                      </a:lnTo>
                      <a:lnTo>
                        <a:pt x="635" y="0"/>
                      </a:lnTo>
                      <a:lnTo>
                        <a:pt x="1270" y="1101"/>
                      </a:lnTo>
                      <a:close/>
                      <a:moveTo>
                        <a:pt x="579" y="320"/>
                      </a:moveTo>
                      <a:lnTo>
                        <a:pt x="579" y="716"/>
                      </a:lnTo>
                      <a:lnTo>
                        <a:pt x="691" y="716"/>
                      </a:lnTo>
                      <a:lnTo>
                        <a:pt x="691" y="320"/>
                      </a:lnTo>
                      <a:lnTo>
                        <a:pt x="579" y="320"/>
                      </a:lnTo>
                      <a:close/>
                      <a:moveTo>
                        <a:pt x="635" y="799"/>
                      </a:moveTo>
                      <a:cubicBezTo>
                        <a:pt x="596" y="799"/>
                        <a:pt x="564" y="831"/>
                        <a:pt x="564" y="870"/>
                      </a:cubicBezTo>
                      <a:cubicBezTo>
                        <a:pt x="564" y="909"/>
                        <a:pt x="596" y="940"/>
                        <a:pt x="635" y="940"/>
                      </a:cubicBezTo>
                      <a:cubicBezTo>
                        <a:pt x="674" y="940"/>
                        <a:pt x="706" y="909"/>
                        <a:pt x="706" y="870"/>
                      </a:cubicBezTo>
                      <a:cubicBezTo>
                        <a:pt x="706" y="831"/>
                        <a:pt x="674" y="799"/>
                        <a:pt x="635" y="799"/>
                      </a:cubicBez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1" name="Error Icon" hidden="1">
                  <a:extLst>
                    <a:ext uri="{FF2B5EF4-FFF2-40B4-BE49-F238E27FC236}">
                      <a16:creationId xmlns:a16="http://schemas.microsoft.com/office/drawing/2014/main" id="{6FC456F2-6BFF-4FB7-B8CE-E4C28425F2F5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02903" y="1670507"/>
                  <a:ext cx="398463" cy="395287"/>
                </a:xfrm>
                <a:custGeom>
                  <a:avLst/>
                  <a:gdLst>
                    <a:gd name="T0" fmla="*/ 1101 w 1101"/>
                    <a:gd name="T1" fmla="*/ 778 h 1100"/>
                    <a:gd name="T2" fmla="*/ 778 w 1101"/>
                    <a:gd name="T3" fmla="*/ 1100 h 1100"/>
                    <a:gd name="T4" fmla="*/ 322 w 1101"/>
                    <a:gd name="T5" fmla="*/ 1100 h 1100"/>
                    <a:gd name="T6" fmla="*/ 0 w 1101"/>
                    <a:gd name="T7" fmla="*/ 778 h 1100"/>
                    <a:gd name="T8" fmla="*/ 0 w 1101"/>
                    <a:gd name="T9" fmla="*/ 322 h 1100"/>
                    <a:gd name="T10" fmla="*/ 322 w 1101"/>
                    <a:gd name="T11" fmla="*/ 0 h 1100"/>
                    <a:gd name="T12" fmla="*/ 778 w 1101"/>
                    <a:gd name="T13" fmla="*/ 0 h 1100"/>
                    <a:gd name="T14" fmla="*/ 1101 w 1101"/>
                    <a:gd name="T15" fmla="*/ 322 h 1100"/>
                    <a:gd name="T16" fmla="*/ 1101 w 1101"/>
                    <a:gd name="T17" fmla="*/ 778 h 1100"/>
                    <a:gd name="T18" fmla="*/ 380 w 1101"/>
                    <a:gd name="T19" fmla="*/ 300 h 1100"/>
                    <a:gd name="T20" fmla="*/ 301 w 1101"/>
                    <a:gd name="T21" fmla="*/ 380 h 1100"/>
                    <a:gd name="T22" fmla="*/ 470 w 1101"/>
                    <a:gd name="T23" fmla="*/ 550 h 1100"/>
                    <a:gd name="T24" fmla="*/ 301 w 1101"/>
                    <a:gd name="T25" fmla="*/ 719 h 1100"/>
                    <a:gd name="T26" fmla="*/ 380 w 1101"/>
                    <a:gd name="T27" fmla="*/ 799 h 1100"/>
                    <a:gd name="T28" fmla="*/ 550 w 1101"/>
                    <a:gd name="T29" fmla="*/ 629 h 1100"/>
                    <a:gd name="T30" fmla="*/ 720 w 1101"/>
                    <a:gd name="T31" fmla="*/ 799 h 1100"/>
                    <a:gd name="T32" fmla="*/ 800 w 1101"/>
                    <a:gd name="T33" fmla="*/ 719 h 1100"/>
                    <a:gd name="T34" fmla="*/ 630 w 1101"/>
                    <a:gd name="T35" fmla="*/ 550 h 1100"/>
                    <a:gd name="T36" fmla="*/ 800 w 1101"/>
                    <a:gd name="T37" fmla="*/ 380 h 1100"/>
                    <a:gd name="T38" fmla="*/ 720 w 1101"/>
                    <a:gd name="T39" fmla="*/ 300 h 1100"/>
                    <a:gd name="T40" fmla="*/ 550 w 1101"/>
                    <a:gd name="T41" fmla="*/ 470 h 1100"/>
                    <a:gd name="T42" fmla="*/ 380 w 1101"/>
                    <a:gd name="T43" fmla="*/ 300 h 1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101" h="1100">
                      <a:moveTo>
                        <a:pt x="1101" y="778"/>
                      </a:moveTo>
                      <a:lnTo>
                        <a:pt x="778" y="1100"/>
                      </a:lnTo>
                      <a:lnTo>
                        <a:pt x="322" y="1100"/>
                      </a:lnTo>
                      <a:lnTo>
                        <a:pt x="0" y="778"/>
                      </a:lnTo>
                      <a:lnTo>
                        <a:pt x="0" y="322"/>
                      </a:lnTo>
                      <a:lnTo>
                        <a:pt x="322" y="0"/>
                      </a:lnTo>
                      <a:lnTo>
                        <a:pt x="778" y="0"/>
                      </a:lnTo>
                      <a:lnTo>
                        <a:pt x="1101" y="322"/>
                      </a:lnTo>
                      <a:lnTo>
                        <a:pt x="1101" y="778"/>
                      </a:lnTo>
                      <a:close/>
                      <a:moveTo>
                        <a:pt x="380" y="300"/>
                      </a:moveTo>
                      <a:lnTo>
                        <a:pt x="301" y="380"/>
                      </a:lnTo>
                      <a:lnTo>
                        <a:pt x="470" y="550"/>
                      </a:lnTo>
                      <a:lnTo>
                        <a:pt x="301" y="719"/>
                      </a:lnTo>
                      <a:lnTo>
                        <a:pt x="380" y="799"/>
                      </a:lnTo>
                      <a:lnTo>
                        <a:pt x="550" y="629"/>
                      </a:lnTo>
                      <a:lnTo>
                        <a:pt x="720" y="799"/>
                      </a:lnTo>
                      <a:lnTo>
                        <a:pt x="800" y="719"/>
                      </a:lnTo>
                      <a:lnTo>
                        <a:pt x="630" y="550"/>
                      </a:lnTo>
                      <a:lnTo>
                        <a:pt x="800" y="380"/>
                      </a:lnTo>
                      <a:lnTo>
                        <a:pt x="720" y="300"/>
                      </a:lnTo>
                      <a:lnTo>
                        <a:pt x="550" y="470"/>
                      </a:lnTo>
                      <a:lnTo>
                        <a:pt x="380" y="300"/>
                      </a:ln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2" name="Question Icon" hidden="1">
                  <a:extLst>
                    <a:ext uri="{FF2B5EF4-FFF2-40B4-BE49-F238E27FC236}">
                      <a16:creationId xmlns:a16="http://schemas.microsoft.com/office/drawing/2014/main" id="{109AC6BA-6FE1-4DC4-A900-96F6C2E409F9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02903" y="1669713"/>
                  <a:ext cx="398463" cy="396875"/>
                </a:xfrm>
                <a:custGeom>
                  <a:avLst/>
                  <a:gdLst>
                    <a:gd name="T0" fmla="*/ 1101 w 1101"/>
                    <a:gd name="T1" fmla="*/ 551 h 1101"/>
                    <a:gd name="T2" fmla="*/ 550 w 1101"/>
                    <a:gd name="T3" fmla="*/ 1101 h 1101"/>
                    <a:gd name="T4" fmla="*/ 0 w 1101"/>
                    <a:gd name="T5" fmla="*/ 551 h 1101"/>
                    <a:gd name="T6" fmla="*/ 550 w 1101"/>
                    <a:gd name="T7" fmla="*/ 0 h 1101"/>
                    <a:gd name="T8" fmla="*/ 1101 w 1101"/>
                    <a:gd name="T9" fmla="*/ 551 h 1101"/>
                    <a:gd name="T10" fmla="*/ 596 w 1101"/>
                    <a:gd name="T11" fmla="*/ 685 h 1101"/>
                    <a:gd name="T12" fmla="*/ 509 w 1101"/>
                    <a:gd name="T13" fmla="*/ 685 h 1101"/>
                    <a:gd name="T14" fmla="*/ 509 w 1101"/>
                    <a:gd name="T15" fmla="*/ 625 h 1101"/>
                    <a:gd name="T16" fmla="*/ 521 w 1101"/>
                    <a:gd name="T17" fmla="*/ 577 h 1101"/>
                    <a:gd name="T18" fmla="*/ 575 w 1101"/>
                    <a:gd name="T19" fmla="*/ 527 h 1101"/>
                    <a:gd name="T20" fmla="*/ 638 w 1101"/>
                    <a:gd name="T21" fmla="*/ 424 h 1101"/>
                    <a:gd name="T22" fmla="*/ 614 w 1101"/>
                    <a:gd name="T23" fmla="*/ 359 h 1101"/>
                    <a:gd name="T24" fmla="*/ 549 w 1101"/>
                    <a:gd name="T25" fmla="*/ 334 h 1101"/>
                    <a:gd name="T26" fmla="*/ 440 w 1101"/>
                    <a:gd name="T27" fmla="*/ 462 h 1101"/>
                    <a:gd name="T28" fmla="*/ 343 w 1101"/>
                    <a:gd name="T29" fmla="*/ 445 h 1101"/>
                    <a:gd name="T30" fmla="*/ 413 w 1101"/>
                    <a:gd name="T31" fmla="*/ 295 h 1101"/>
                    <a:gd name="T32" fmla="*/ 561 w 1101"/>
                    <a:gd name="T33" fmla="*/ 241 h 1101"/>
                    <a:gd name="T34" fmla="*/ 702 w 1101"/>
                    <a:gd name="T35" fmla="*/ 291 h 1101"/>
                    <a:gd name="T36" fmla="*/ 758 w 1101"/>
                    <a:gd name="T37" fmla="*/ 418 h 1101"/>
                    <a:gd name="T38" fmla="*/ 743 w 1101"/>
                    <a:gd name="T39" fmla="*/ 489 h 1101"/>
                    <a:gd name="T40" fmla="*/ 707 w 1101"/>
                    <a:gd name="T41" fmla="*/ 541 h 1101"/>
                    <a:gd name="T42" fmla="*/ 624 w 1101"/>
                    <a:gd name="T43" fmla="*/ 606 h 1101"/>
                    <a:gd name="T44" fmla="*/ 601 w 1101"/>
                    <a:gd name="T45" fmla="*/ 632 h 1101"/>
                    <a:gd name="T46" fmla="*/ 596 w 1101"/>
                    <a:gd name="T47" fmla="*/ 685 h 1101"/>
                    <a:gd name="T48" fmla="*/ 614 w 1101"/>
                    <a:gd name="T49" fmla="*/ 749 h 1101"/>
                    <a:gd name="T50" fmla="*/ 614 w 1101"/>
                    <a:gd name="T51" fmla="*/ 861 h 1101"/>
                    <a:gd name="T52" fmla="*/ 509 w 1101"/>
                    <a:gd name="T53" fmla="*/ 861 h 1101"/>
                    <a:gd name="T54" fmla="*/ 509 w 1101"/>
                    <a:gd name="T55" fmla="*/ 749 h 1101"/>
                    <a:gd name="T56" fmla="*/ 614 w 1101"/>
                    <a:gd name="T57" fmla="*/ 749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101" h="1101">
                      <a:moveTo>
                        <a:pt x="1101" y="551"/>
                      </a:moveTo>
                      <a:cubicBezTo>
                        <a:pt x="1101" y="854"/>
                        <a:pt x="854" y="1101"/>
                        <a:pt x="550" y="1101"/>
                      </a:cubicBezTo>
                      <a:cubicBezTo>
                        <a:pt x="246" y="1101"/>
                        <a:pt x="0" y="854"/>
                        <a:pt x="0" y="551"/>
                      </a:cubicBezTo>
                      <a:cubicBezTo>
                        <a:pt x="0" y="247"/>
                        <a:pt x="246" y="0"/>
                        <a:pt x="550" y="0"/>
                      </a:cubicBezTo>
                      <a:cubicBezTo>
                        <a:pt x="854" y="0"/>
                        <a:pt x="1101" y="247"/>
                        <a:pt x="1101" y="551"/>
                      </a:cubicBezTo>
                      <a:close/>
                      <a:moveTo>
                        <a:pt x="596" y="685"/>
                      </a:moveTo>
                      <a:lnTo>
                        <a:pt x="509" y="685"/>
                      </a:lnTo>
                      <a:lnTo>
                        <a:pt x="509" y="625"/>
                      </a:lnTo>
                      <a:cubicBezTo>
                        <a:pt x="509" y="605"/>
                        <a:pt x="513" y="589"/>
                        <a:pt x="521" y="577"/>
                      </a:cubicBezTo>
                      <a:cubicBezTo>
                        <a:pt x="529" y="565"/>
                        <a:pt x="547" y="549"/>
                        <a:pt x="575" y="527"/>
                      </a:cubicBezTo>
                      <a:cubicBezTo>
                        <a:pt x="617" y="495"/>
                        <a:pt x="638" y="460"/>
                        <a:pt x="638" y="424"/>
                      </a:cubicBezTo>
                      <a:cubicBezTo>
                        <a:pt x="638" y="397"/>
                        <a:pt x="630" y="375"/>
                        <a:pt x="614" y="359"/>
                      </a:cubicBezTo>
                      <a:cubicBezTo>
                        <a:pt x="597" y="343"/>
                        <a:pt x="576" y="334"/>
                        <a:pt x="549" y="334"/>
                      </a:cubicBezTo>
                      <a:cubicBezTo>
                        <a:pt x="488" y="334"/>
                        <a:pt x="451" y="377"/>
                        <a:pt x="440" y="462"/>
                      </a:cubicBezTo>
                      <a:lnTo>
                        <a:pt x="343" y="445"/>
                      </a:lnTo>
                      <a:cubicBezTo>
                        <a:pt x="349" y="381"/>
                        <a:pt x="372" y="331"/>
                        <a:pt x="413" y="295"/>
                      </a:cubicBezTo>
                      <a:cubicBezTo>
                        <a:pt x="454" y="259"/>
                        <a:pt x="503" y="241"/>
                        <a:pt x="561" y="241"/>
                      </a:cubicBezTo>
                      <a:cubicBezTo>
                        <a:pt x="618" y="241"/>
                        <a:pt x="665" y="257"/>
                        <a:pt x="702" y="291"/>
                      </a:cubicBezTo>
                      <a:cubicBezTo>
                        <a:pt x="739" y="325"/>
                        <a:pt x="758" y="367"/>
                        <a:pt x="758" y="418"/>
                      </a:cubicBezTo>
                      <a:cubicBezTo>
                        <a:pt x="758" y="443"/>
                        <a:pt x="753" y="467"/>
                        <a:pt x="743" y="489"/>
                      </a:cubicBezTo>
                      <a:cubicBezTo>
                        <a:pt x="732" y="512"/>
                        <a:pt x="721" y="529"/>
                        <a:pt x="707" y="541"/>
                      </a:cubicBezTo>
                      <a:cubicBezTo>
                        <a:pt x="694" y="554"/>
                        <a:pt x="667" y="575"/>
                        <a:pt x="624" y="606"/>
                      </a:cubicBezTo>
                      <a:cubicBezTo>
                        <a:pt x="612" y="615"/>
                        <a:pt x="605" y="624"/>
                        <a:pt x="601" y="632"/>
                      </a:cubicBezTo>
                      <a:cubicBezTo>
                        <a:pt x="598" y="640"/>
                        <a:pt x="596" y="658"/>
                        <a:pt x="596" y="685"/>
                      </a:cubicBezTo>
                      <a:close/>
                      <a:moveTo>
                        <a:pt x="614" y="749"/>
                      </a:moveTo>
                      <a:lnTo>
                        <a:pt x="614" y="861"/>
                      </a:lnTo>
                      <a:lnTo>
                        <a:pt x="509" y="861"/>
                      </a:lnTo>
                      <a:lnTo>
                        <a:pt x="509" y="749"/>
                      </a:lnTo>
                      <a:lnTo>
                        <a:pt x="614" y="749"/>
                      </a:ln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25" name="Buttons">
                <a:extLst>
                  <a:ext uri="{FF2B5EF4-FFF2-40B4-BE49-F238E27FC236}">
                    <a16:creationId xmlns:a16="http://schemas.microsoft.com/office/drawing/2014/main" id="{3679CEDC-A155-48CA-B8EA-6FB73FE45D90}"/>
                  </a:ext>
                </a:extLst>
              </p:cNvPr>
              <p:cNvGrpSpPr/>
              <p:nvPr/>
            </p:nvGrpSpPr>
            <p:grpSpPr>
              <a:xfrm>
                <a:off x="1538287" y="2386471"/>
                <a:ext cx="1377404" cy="624736"/>
                <a:chOff x="1538287" y="2386471"/>
                <a:chExt cx="1377404" cy="624736"/>
              </a:xfrm>
            </p:grpSpPr>
            <p:sp>
              <p:nvSpPr>
                <p:cNvPr id="26" name="Button 1">
                  <a:extLst>
                    <a:ext uri="{FF2B5EF4-FFF2-40B4-BE49-F238E27FC236}">
                      <a16:creationId xmlns:a16="http://schemas.microsoft.com/office/drawing/2014/main" id="{0CD890EA-9856-4A85-AC40-C32EFBE669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35693" y="2770823"/>
                  <a:ext cx="663029" cy="240384"/>
                </a:xfrm>
                <a:prstGeom prst="roundRect">
                  <a:avLst>
                    <a:gd name="adj" fmla="val 8776"/>
                  </a:avLst>
                </a:prstGeom>
                <a:solidFill>
                  <a:srgbClr val="FFFFFF"/>
                </a:solidFill>
                <a:ln w="6350" cap="flat" cmpd="sng" algn="ctr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OK</a:t>
                  </a:r>
                  <a:endParaRPr lang="en-US" sz="900" dirty="0">
                    <a:solidFill>
                      <a:srgbClr val="5F5F5F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7" name="Button 2" hidden="1">
                  <a:extLst>
                    <a:ext uri="{FF2B5EF4-FFF2-40B4-BE49-F238E27FC236}">
                      <a16:creationId xmlns:a16="http://schemas.microsoft.com/office/drawing/2014/main" id="{F7C536EC-1BE5-4AE0-968C-CC24700D63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52662" y="2386471"/>
                  <a:ext cx="663029" cy="240384"/>
                </a:xfrm>
                <a:prstGeom prst="roundRect">
                  <a:avLst>
                    <a:gd name="adj" fmla="val 8776"/>
                  </a:avLst>
                </a:prstGeom>
                <a:solidFill>
                  <a:srgbClr val="FFFFFF"/>
                </a:solidFill>
                <a:ln w="6350" cap="flat" cmpd="sng" algn="ctr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Cancel</a:t>
                  </a:r>
                  <a:endParaRPr lang="en-US" sz="900" dirty="0">
                    <a:solidFill>
                      <a:srgbClr val="5F5F5F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8" name="Button 3" hidden="1">
                  <a:extLst>
                    <a:ext uri="{FF2B5EF4-FFF2-40B4-BE49-F238E27FC236}">
                      <a16:creationId xmlns:a16="http://schemas.microsoft.com/office/drawing/2014/main" id="{ADD58A4B-0F83-4D2E-8F6E-A7E285FC5F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38287" y="2386471"/>
                  <a:ext cx="663029" cy="240384"/>
                </a:xfrm>
                <a:prstGeom prst="roundRect">
                  <a:avLst>
                    <a:gd name="adj" fmla="val 8776"/>
                  </a:avLst>
                </a:prstGeom>
                <a:solidFill>
                  <a:srgbClr val="FFFFFF"/>
                </a:solidFill>
                <a:ln w="6350" cap="flat" cmpd="sng" algn="ctr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Abort</a:t>
                  </a:r>
                  <a:endParaRPr lang="en-US" sz="900" dirty="0">
                    <a:solidFill>
                      <a:srgbClr val="5F5F5F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</p:grpSp>
      <p:pic>
        <p:nvPicPr>
          <p:cNvPr id="47" name="그림 46">
            <a:extLst>
              <a:ext uri="{FF2B5EF4-FFF2-40B4-BE49-F238E27FC236}">
                <a16:creationId xmlns:a16="http://schemas.microsoft.com/office/drawing/2014/main" id="{0D0FCBAD-EA39-4801-81C7-81F82154600F}"/>
              </a:ext>
            </a:extLst>
          </p:cNvPr>
          <p:cNvPicPr>
            <a:picLocks noChangeAspect="1"/>
          </p:cNvPicPr>
          <p:nvPr/>
        </p:nvPicPr>
        <p:blipFill>
          <a:blip r:embed="rId76"/>
          <a:stretch>
            <a:fillRect/>
          </a:stretch>
        </p:blipFill>
        <p:spPr>
          <a:xfrm>
            <a:off x="401338" y="2473645"/>
            <a:ext cx="3715268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7816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B6648-A1D8-4108-9330-91E648E89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7864" y="245383"/>
            <a:ext cx="2952328" cy="548680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D052DA-40E2-46E8-9FE4-E27E1FB6C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075778"/>
            <a:ext cx="4104456" cy="3855665"/>
          </a:xfrm>
        </p:spPr>
        <p:txBody>
          <a:bodyPr/>
          <a:lstStyle/>
          <a:p>
            <a:r>
              <a:rPr lang="en-US" altLang="ko-KR" sz="3200" dirty="0"/>
              <a:t>1. </a:t>
            </a:r>
            <a:r>
              <a:rPr lang="ko-KR" altLang="en-US" sz="3200" dirty="0"/>
              <a:t>프로젝트 목적</a:t>
            </a:r>
            <a:endParaRPr lang="en-US" altLang="ko-KR" sz="32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82F7323-B46E-4EB5-BEAA-FD3DEA086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52DD98C4-AD35-4759-9571-E1AA62A00DA9}" type="slidenum">
              <a:rPr lang="ko-KR" altLang="en-US" smtClean="0"/>
              <a:pPr>
                <a:spcAft>
                  <a:spcPts val="600"/>
                </a:spcAft>
                <a:defRPr/>
              </a:pPr>
              <a:t>5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6A2D87-49E4-4FF2-B33D-1DDC7320615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3347864" cy="8056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0B0389-F904-44E5-95B6-D66E8D5FAC9C}"/>
              </a:ext>
            </a:extLst>
          </p:cNvPr>
          <p:cNvSpPr txBox="1"/>
          <p:nvPr/>
        </p:nvSpPr>
        <p:spPr>
          <a:xfrm>
            <a:off x="0" y="0"/>
            <a:ext cx="5400600" cy="8297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just"/>
            <a:r>
              <a:rPr lang="en-US" altLang="ko-KR" sz="3600" b="1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We’re Here</a:t>
            </a:r>
            <a:endParaRPr lang="ko-KR" altLang="en-US" sz="3600" b="1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1A40658-5025-4847-AF83-02C3D446F96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772209" y="7332"/>
            <a:ext cx="1371791" cy="726093"/>
          </a:xfrm>
          <a:prstGeom prst="rect">
            <a:avLst/>
          </a:prstGeom>
        </p:spPr>
      </p:pic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0AD6164A-A4F2-4A1D-A197-469AC627E7EA}"/>
              </a:ext>
            </a:extLst>
          </p:cNvPr>
          <p:cNvSpPr txBox="1">
            <a:spLocks/>
          </p:cNvSpPr>
          <p:nvPr/>
        </p:nvSpPr>
        <p:spPr>
          <a:xfrm>
            <a:off x="-2772816" y="1772816"/>
            <a:ext cx="4104456" cy="385566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sz="3200" dirty="0"/>
              <a:t>2. </a:t>
            </a:r>
            <a:r>
              <a:rPr kumimoji="0" lang="ko-KR" altLang="en-US" sz="3200" dirty="0" err="1"/>
              <a:t>간트차트</a:t>
            </a:r>
            <a:endParaRPr kumimoji="0" lang="ko-KR" altLang="en-US" sz="3200" dirty="0"/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5CAAA3B7-D743-4BBE-BE9D-C1F533C6F36E}"/>
              </a:ext>
            </a:extLst>
          </p:cNvPr>
          <p:cNvSpPr txBox="1">
            <a:spLocks/>
          </p:cNvSpPr>
          <p:nvPr/>
        </p:nvSpPr>
        <p:spPr>
          <a:xfrm>
            <a:off x="-2774876" y="2487281"/>
            <a:ext cx="4104456" cy="385566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sz="3200" dirty="0"/>
              <a:t>3. </a:t>
            </a:r>
            <a:r>
              <a:rPr kumimoji="0" lang="ko-KR" altLang="en-US" sz="3200" dirty="0"/>
              <a:t>사용기술</a:t>
            </a:r>
            <a:endParaRPr kumimoji="0" lang="en-US" altLang="ko-KR" sz="3200" dirty="0"/>
          </a:p>
        </p:txBody>
      </p:sp>
      <p:sp>
        <p:nvSpPr>
          <p:cNvPr id="11" name="내용 개체 틀 3">
            <a:extLst>
              <a:ext uri="{FF2B5EF4-FFF2-40B4-BE49-F238E27FC236}">
                <a16:creationId xmlns:a16="http://schemas.microsoft.com/office/drawing/2014/main" id="{268A44C0-B846-4232-AA68-5693B662741B}"/>
              </a:ext>
            </a:extLst>
          </p:cNvPr>
          <p:cNvSpPr txBox="1">
            <a:spLocks/>
          </p:cNvSpPr>
          <p:nvPr/>
        </p:nvSpPr>
        <p:spPr>
          <a:xfrm>
            <a:off x="-2774876" y="3249612"/>
            <a:ext cx="4104456" cy="385566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sz="3200" dirty="0"/>
              <a:t>4. </a:t>
            </a:r>
            <a:r>
              <a:rPr kumimoji="0" lang="ko-KR" altLang="en-US" sz="3200" dirty="0"/>
              <a:t>시연</a:t>
            </a:r>
          </a:p>
        </p:txBody>
      </p: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7AD9ADB6-1A57-478C-9E96-1FD242489440}"/>
              </a:ext>
            </a:extLst>
          </p:cNvPr>
          <p:cNvSpPr txBox="1">
            <a:spLocks/>
          </p:cNvSpPr>
          <p:nvPr/>
        </p:nvSpPr>
        <p:spPr>
          <a:xfrm>
            <a:off x="-2774876" y="3946650"/>
            <a:ext cx="4104456" cy="385566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sz="3200" dirty="0"/>
              <a:t>5. Q&amp;A</a:t>
            </a:r>
            <a:endParaRPr kumimoji="0" lang="ko-KR" altLang="en-US" sz="3200" dirty="0"/>
          </a:p>
        </p:txBody>
      </p:sp>
      <p:pic>
        <p:nvPicPr>
          <p:cNvPr id="13" name="그림 12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5EF97A77-8532-4A08-9BAF-BADF1854402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88163" y="2202106"/>
            <a:ext cx="3467858" cy="102301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61A8365-8FC6-412F-A56A-7C4591D15B2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324528" y="2181171"/>
            <a:ext cx="3347864" cy="1004618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D445C1D0-F192-4285-AA1A-C108A0ADEFF7}"/>
              </a:ext>
            </a:extLst>
          </p:cNvPr>
          <p:cNvGrpSpPr/>
          <p:nvPr/>
        </p:nvGrpSpPr>
        <p:grpSpPr>
          <a:xfrm>
            <a:off x="4590688" y="1183684"/>
            <a:ext cx="2548474" cy="4131856"/>
            <a:chOff x="151318" y="162720"/>
            <a:chExt cx="3754851" cy="5885968"/>
          </a:xfrm>
        </p:grpSpPr>
        <p:grpSp>
          <p:nvGrpSpPr>
            <p:cNvPr id="16" name="Browser" descr="&lt;SmartSettings&gt;&lt;SmartResize enabled=&quot;True&quot; minWidth=&quot;140&quot; minHeight=&quot;50&quot; /&gt;&lt;/SmartSettings&gt;">
              <a:extLst>
                <a:ext uri="{FF2B5EF4-FFF2-40B4-BE49-F238E27FC236}">
                  <a16:creationId xmlns:a16="http://schemas.microsoft.com/office/drawing/2014/main" id="{EACB6A94-6623-4F54-A670-3CDEB0DB70FF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151318" y="162720"/>
              <a:ext cx="3754851" cy="5885968"/>
              <a:chOff x="595684" y="1261242"/>
              <a:chExt cx="6668463" cy="4352544"/>
            </a:xfrm>
          </p:grpSpPr>
          <p:sp>
            <p:nvSpPr>
              <p:cNvPr id="37" name="Window Body" descr="&lt;SmartSettings&gt;&lt;SmartResize anchorLeft=&quot;Absolute&quot; anchorTop=&quot;Absolut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F247B788-4E63-4D12-B0F4-F012E294408E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595684" y="1656852"/>
                <a:ext cx="6668461" cy="395693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8" name="Title Bar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A85A6625-D5AC-48CF-BB7A-E50F0D4015DE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595686" y="1261242"/>
                <a:ext cx="6668461" cy="397158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</a:p>
            </p:txBody>
          </p:sp>
          <p:sp>
            <p:nvSpPr>
              <p:cNvPr id="39" name="Menu Button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547B2EAA-8D40-467B-BA86-924B527EF04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6841678" y="1488676"/>
                <a:ext cx="265016" cy="83349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0" name="Close Button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AE09FA18-48DE-4089-B627-FCAE81D65287}"/>
                  </a:ext>
                </a:extLst>
              </p:cNvPr>
              <p:cNvSpPr>
                <a:spLocks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889626" y="1313927"/>
                <a:ext cx="174797" cy="70435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Address Box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F3BB5203-DE67-4C76-8051-A2E549DB496D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2199224" y="1442445"/>
                <a:ext cx="4485001" cy="17580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www.example.com</a:t>
                </a:r>
              </a:p>
            </p:txBody>
          </p:sp>
          <p:sp>
            <p:nvSpPr>
              <p:cNvPr id="42" name="Document Ic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3D304135-0349-43A4-AF90-784CCED9F2A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2334419" y="1481046"/>
                <a:ext cx="166342" cy="98610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43" name="Navigation Buttons">
                <a:extLst>
                  <a:ext uri="{FF2B5EF4-FFF2-40B4-BE49-F238E27FC236}">
                    <a16:creationId xmlns:a16="http://schemas.microsoft.com/office/drawing/2014/main" id="{FB842A50-0236-4B97-A30D-26F9BAA80078}"/>
                  </a:ext>
                </a:extLst>
              </p:cNvPr>
              <p:cNvGrpSpPr/>
              <p:nvPr/>
            </p:nvGrpSpPr>
            <p:grpSpPr>
              <a:xfrm>
                <a:off x="819300" y="1466370"/>
                <a:ext cx="1139017" cy="127958"/>
                <a:chOff x="819300" y="1466370"/>
                <a:chExt cx="1139017" cy="127958"/>
              </a:xfrm>
            </p:grpSpPr>
            <p:sp>
              <p:nvSpPr>
                <p:cNvPr id="44" name="Back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B5ECA142-6984-4875-B4F3-929995A4FA97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819300" y="1485740"/>
                  <a:ext cx="270657" cy="89219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5" name="Forward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D922F49E-AC54-4802-AFD6-2ACA86CA2D9A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12"/>
                  </p:custDataLst>
                </p:nvPr>
              </p:nvSpPr>
              <p:spPr bwMode="auto">
                <a:xfrm>
                  <a:off x="1247840" y="1485741"/>
                  <a:ext cx="270656" cy="89218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6" name="Reload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1C50B566-96F4-4407-B681-00C3BA310E69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13"/>
                  </p:custDataLst>
                </p:nvPr>
              </p:nvSpPr>
              <p:spPr bwMode="auto">
                <a:xfrm>
                  <a:off x="1676382" y="1466370"/>
                  <a:ext cx="281935" cy="127958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17" name="Group Box" descr="&lt;SmartSettings&gt;&lt;SmartResize enabled=&quot;True&quot; minWidth=&quot;60&quot; minHeight=&quot;22&quot; /&gt;&lt;/SmartSettings&gt;">
              <a:extLst>
                <a:ext uri="{FF2B5EF4-FFF2-40B4-BE49-F238E27FC236}">
                  <a16:creationId xmlns:a16="http://schemas.microsoft.com/office/drawing/2014/main" id="{F9B8E9C4-53C0-4804-9C51-4ACE2056E124}"/>
                </a:ext>
              </a:extLst>
            </p:cNvPr>
            <p:cNvGrpSpPr/>
            <p:nvPr>
              <p:custDataLst>
                <p:tags r:id="rId2"/>
              </p:custDataLst>
            </p:nvPr>
          </p:nvGrpSpPr>
          <p:grpSpPr>
            <a:xfrm>
              <a:off x="918584" y="1180490"/>
              <a:ext cx="1828800" cy="1723028"/>
              <a:chOff x="595686" y="1184134"/>
              <a:chExt cx="1828800" cy="1723028"/>
            </a:xfrm>
          </p:grpSpPr>
          <p:sp>
            <p:nvSpPr>
              <p:cNvPr id="35" name="Panel" descr="&lt;SmartSettings&gt;&lt;SmartResize anchorLeft=&quot;Relative&quot; anchorTop=&quot;Absolute&quot; anchorRight=&quot;Relative&quot; anchorBottom=&quot;Relative&quot; /&gt;&lt;/SmartSettings&gt;">
                <a:extLst>
                  <a:ext uri="{FF2B5EF4-FFF2-40B4-BE49-F238E27FC236}">
                    <a16:creationId xmlns:a16="http://schemas.microsoft.com/office/drawing/2014/main" id="{524901AE-4F11-42AC-A284-C620DF5FD5CB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>
                <a:off x="595686" y="1261242"/>
                <a:ext cx="1828800" cy="164592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Label" descr="&lt;Tags&gt;&lt;SMARTRESIZEANCHORS&gt;Absolute,None,Absolute,None&lt;/SMARTRESIZEANCHORS&gt;&lt;/Tags&gt;">
                <a:extLst>
                  <a:ext uri="{FF2B5EF4-FFF2-40B4-BE49-F238E27FC236}">
                    <a16:creationId xmlns:a16="http://schemas.microsoft.com/office/drawing/2014/main" id="{DB0448B9-E52C-4523-9694-905C59B87668}"/>
                  </a:ext>
                </a:extLst>
              </p:cNvPr>
              <p:cNvSpPr txBox="1"/>
              <p:nvPr/>
            </p:nvSpPr>
            <p:spPr>
              <a:xfrm>
                <a:off x="648509" y="1184134"/>
                <a:ext cx="610873" cy="156966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Group Box</a:t>
                </a: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0F56FDB1-260C-4E84-98B9-251B6EF3FC98}"/>
                </a:ext>
              </a:extLst>
            </p:cNvPr>
            <p:cNvGrpSpPr/>
            <p:nvPr/>
          </p:nvGrpSpPr>
          <p:grpSpPr>
            <a:xfrm>
              <a:off x="1180321" y="1579279"/>
              <a:ext cx="1033200" cy="1236600"/>
              <a:chOff x="2830890" y="1770618"/>
              <a:chExt cx="1033200" cy="1236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33" name="잉크 32">
                    <a:extLst>
                      <a:ext uri="{FF2B5EF4-FFF2-40B4-BE49-F238E27FC236}">
                        <a16:creationId xmlns:a16="http://schemas.microsoft.com/office/drawing/2014/main" id="{4615B450-57AA-4907-9849-2032007BEF33}"/>
                      </a:ext>
                    </a:extLst>
                  </p14:cNvPr>
                  <p14:cNvContentPartPr/>
                  <p14:nvPr/>
                </p14:nvContentPartPr>
                <p14:xfrm>
                  <a:off x="3161370" y="1770618"/>
                  <a:ext cx="460080" cy="672120"/>
                </p14:xfrm>
              </p:contentPart>
            </mc:Choice>
            <mc:Fallback xmlns="">
              <p:pic>
                <p:nvPicPr>
                  <p:cNvPr id="224" name="잉크 223">
                    <a:extLst>
                      <a:ext uri="{FF2B5EF4-FFF2-40B4-BE49-F238E27FC236}">
                        <a16:creationId xmlns:a16="http://schemas.microsoft.com/office/drawing/2014/main" id="{DAE4E714-EDD2-498F-96CE-9A8F3141D46F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3152370" y="1761978"/>
                    <a:ext cx="477720" cy="689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34" name="잉크 33">
                    <a:extLst>
                      <a:ext uri="{FF2B5EF4-FFF2-40B4-BE49-F238E27FC236}">
                        <a16:creationId xmlns:a16="http://schemas.microsoft.com/office/drawing/2014/main" id="{B6427B5B-A579-4FAB-BD50-95AEFCACD861}"/>
                      </a:ext>
                    </a:extLst>
                  </p14:cNvPr>
                  <p14:cNvContentPartPr/>
                  <p14:nvPr/>
                </p14:nvContentPartPr>
                <p14:xfrm>
                  <a:off x="2830890" y="2255898"/>
                  <a:ext cx="1033200" cy="751320"/>
                </p14:xfrm>
              </p:contentPart>
            </mc:Choice>
            <mc:Fallback xmlns="">
              <p:pic>
                <p:nvPicPr>
                  <p:cNvPr id="225" name="잉크 224">
                    <a:extLst>
                      <a:ext uri="{FF2B5EF4-FFF2-40B4-BE49-F238E27FC236}">
                        <a16:creationId xmlns:a16="http://schemas.microsoft.com/office/drawing/2014/main" id="{7CA3B0E1-24EA-4A10-A71B-5BC305D78FB6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822250" y="2246898"/>
                    <a:ext cx="1050840" cy="7689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9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Gr9bItFvbF13l9SXCabrPvFstZddWMn1X1wn353XV5zr1zd19U07fr1fj1Iqvb03dtvmyKaimAz7Np/vXeGp9Uy7auyq/Z6fj0Ml+2ePk3TpbZIm9W9GEatv6Nk1/8GycpPav1pCym6bTMmkbafLlqqUGTPgr+fJI1ubyhL/LLdXGZtXl69iqbFdWTddtWy7SYVsuz5Xnlf/ZZulyX5eEt3vxuVi9pxF/v5dO6ruqv9+pPrPMGA42+fcP71TKX396/6/ZKf2u+xrvzOteO42/332fO+Ha2nJV5/d06W63ymkfvvX4yz6dv89nJPFte5DP/hWG0YmAnXYrcBrAHWviyuszrupjl6aSqyvRsWbRbZz5bQjbTpvPBKD07Xq1SwuOOA+ixLZ4J8fOY4fXfxosBMnhEELeOCd/29Txb5U2aeb/TEPKr1Pt2i6CMX+dlPm3zmXwkkD2cInjhKc7TLQ/2+KxhuJ0XB17Gc/duejybpR+d0dR+lE5Vm8Tbvtf00xAjc711FsL4/UMgdzyO8Z+z59kkLxkB+e2z3kyOaRj83RaP5dFHQ7AskPEXWX1RLBXZl9lsRtO21f16/Dw/b0e9t8ZvqlXk01fFxZxa7wwOxBv753W1XjEI+S0+pu4LW5vGxS2Gx+V/7Y0r+NiOK/hUx9X7/ElFiC3ST9L7m9Dq63gHKBwiTR613Th3HWBj5SACGgjCFP18JmKGP8Z47/3BKmOmnwjOt2L/sf/Hhi6jBmyYMtp8I3H6IG9NH331awH/2aRSxFIP04gbb6RQF9yt6cMvfg3AP5u0ibsiw+Qx7TdSKAL01kQy73498N8EqTabOfWBbrJ07+mRDNi6J10o72ftBIlb2Dsd1LDJ8yDFjUO/gZqHyBdsICKfv7/pEyDNN2L9Bhxrv4ueNOym8tsg3WJAB0RB58BKg/49/tKA+BpdeOLwHgx5G90xFEtsJNeekqsZpFcU7HsS7I2F8XU6+Vkk2WAItZFo924mWhzw+5LNg/L1OvrZI1380zpv1/Uybet1Hnnvl/Q/ykuTV/CfX7wR+nlGL90M3vvzl2wKLS+rYpY+LZpV1eRbwxEjorJbG7D0d5WY9hbB3m1Bji2KkaHfGko/iMfToRyG+h7scvvBvgfQjcN9DziDAw4/4HxArMuQdTThwSxzFtK84wdsVZOfptg/bfLlLK9H4ksc1xdNmg/zWJDfqQOFJHDSrAkadYaFifNf04lJf+Ev9KEZ5XDzfFkfkBksvUXk1cXgM/H6OoFYJJXBL9+yEyiNoZ768cxtOxuOlTb1140QbtvbUOSxqa+Il33b7jwfPuZOsyF6BcYlRvNzVrBUvURWBO22vu5/OKDG3zuVFqIUTaOZZ6BLPLdPq5lnAzA8/aiJ6X44FK+Yh+KWL7K3ROl1bchdQMQaMnBNW9Vkr7PzloS9mVdXRKq78wIOPf2JrjbDDkml87bVWzM5oV7GXzTVm7p43ZJGGy/w+zof8mfwRKz3wMeRj86LZVaWt+cRij9ouOX4FQ2AVPNJtfiS9WmHF2L43tYN8HW5CNPPB20uLzXGwTVKQj8ebwptIlopFukMCNTX6HBIF0ajhffrdmNEMthv3Nl+z55Dp/5Huvgb18WGxW0U9yON/P8pjZwv1wvnurjvu+qVnMNR+JG6cJ1P2dXqfGb8oVujokw1iI3VY52OnKLpfuHpgQEs7hJfPm7WC8qhXR+FH78uFquyOC8gr9NpTov3baXsmFbnabZMP2K0Pxp3wN3twzODnZYZwfFVwaP0TGKibFJ6YXpn6HZ1Wldd4yGXacWg04ImD7Mrf93ihSuZ2vd6J8fEv9cbv0jZ4r1eEi2z+57t996z/b1O+/CNAVYxX2Glu8jK4gfgF9bpj5ucZrzOzz/7yJvxj+4e0dQ0bbac5ul5TauA7Zw04iqfgtdmfcDCch6TWWQijIZHsy++SfENnv01uoiPJ6Ke2nnRjIXx6N+otgcBntF4XF9brq+uzuplBxTpSVWVqZqqG5G6yDttBtrh0cRWKBSeu9djfu+7DpO7b+Jd4elzuQcv4Obe58q1vc+VO/XzW9mA92Lgz/OWFBsZYPwET3KEOyPlVGbXZJ5p9QOfshtAH2dldfE1mZIjudDw4PnAGYbDs9nJucFbCnhj/JNFU5BKhlN6e09iuAM8yoM3Jl/MY53kLnP+UJDbvLCNx+IXCsgPBbtNy8p4LG49SfyhoHfDgm5PNs1DEvQ0P8/WZZteZuU6krjHc1tGivikzQ9Lopqrop3O0y0extePOqbkCHcG+mjzG3gGRPn2872Bs8wzLJS36+bZwBpL9xkSrm+2lw1i8s12NKnz7O0N7TqTrproZ3vebzuCD534W/LXj+addfz/X2b9tv182LTfkrf+3zzrxnT+aOJ/Nnr54Jm/JYfdZuJn4uncYqIpLVxdSaK0vlgvaGXg9N00X2EgWx99tWzWq1VVU4LMiy/Y7xh/9LOS3Pvg0IpyXhPKdVIayaSwfzbiLJOl7aXA8ET8rh9qtOUHwV/LJd8Yf+Pxw+n37oHl6ZZd3PuALr6+Z+wHAWblY9NSj3kGuB6PDZr+Xz4579HD/3vmZuN6mHl+NDm37OEbnptwxXDo1WGDEf/i/aP52wjyz2VUH+e920/b4aZ1wm88ZdCj5i1cjTjv326Et3XC4tz/DfdxCwesTymnpH6WSXVbN/L/vZTyVMb/92l12y5uQaqfLa9eaf3DdezVnb6silkq67T51s2rZSe0fl9v3bjmdUPU8NHLrG5owZDDgYviMl/6S4o8za+wtoYVxXNEF/gE8UXWkk1Z1XlDFMXLfdCrrG55FbsTabxXpKErqEybyOKf+9Vbc3wf2vW/g+lysOAvYClswFKIWY3Caevr/ocbzKXrc/zmesUdD0oVDxutIFaf19V6hSU8D8JJtaZpIRC7+IJWU8f8yldtUTZjihRfZItg5RRNZQH5o/e314wAw2/SC/x+1uaLhrSCh9Dn9vMNIgUyeAB0FfLrG+noFPjPDe/jAdPTql2bFjSg3UP68fgzb5RCafr4k09uWL7Bc4v+8DAthXqp39n3iu/fQn/i4SXuabZ8lROnN/lrBdXeTgPjuZF25rnlmPBYNn9PDj9et/LBjS5/95He7Ps3dhu0RNeiYGiOZ/nsVT5tiZnLr4vGt7PmTf6OVBgJ3zcVh3Sf95gNPN1Qz6g7q07GLxTZj8Q0prtDCmLoeU+M8IQYCSK3ZFv/6fP/+S29Nf/ZEC3Hnk4EvXdLsu790MhqMPr/NFnv3ZKs935oZDUY/X+HrO/R1FL/62jvZxTDkBVdvMdMvOcsALNgmWYDY2BxP0XDHwJndHD6/w5r4LFz3l2b2kBcXUT/YdG3j9n/R0kcLsttIDCvVv+wyNvF6v+jxO2tRm6gr1kX/mGROILb/3eofMumt2x2XiyzsvzZCTo6pHnPef2CUiTzrBwriJNq8eXkpykWEGu4KUfkP7cgww1Nbvj6VgS8BeEGh+sC0ZvGvAHTr502wzPNOHd/8uUXNomX5u8i0zkwTCRCnlcXF3k9Zk269dGzrCgp+ddWZKyLlhbCix9oDpY5paGPGwr6pnl6TpknWgMpiRL0Ak99M/5ohP4PhxYc4jk6PB+42P+K8m66zO+l677Imya7yJ9U7wR5JO0M/l836aZDCFtEyNv3wYbTNwOzM8h4Adwh3us6W+j7ZsLzmzEn55vDvgt6aAARb+b9xtCx19/cCELAQ/j33IX3w75vCr+5AfRgD40hZo/fbxhB7uKbG4EPdgj5Ttrk6+CtyYFvGu+9W+Bt8xJfB2+Nvr9pvO/dAm8b+N8Ob+9P/ZV+/JL/B/oonOwUWQAA&lt;/Code&gt;&lt;CodeSignature&gt;bHVvIBe/xGgEx0M8oiCg4rstsOtiCOor/WgbWE0aAsY9XXZKrU5wDsRSy9qBgW9o4Q9DAo3tq+JbBpuzOw1QWslHWDrIAg3VrhxbAIv35i716zryLq+5HcFRzVBthddBBIJnQasTr/zPtKml0C4rGrLtU1s6MAA5M9DUjmExWOLnV2KOPl1DcGQxs92pfzdEHigYeexiEBshbL+tycl2fulyNg4/nrUBUhxmnUMZIRvfrXjku0QuLn25kIjAn2DsQh/DQzcAW6lwFqiwF4J5cAXxaxDu0xTyFjoLH1BagTMBUcXbFRkLs4w6RrAoZXA1hHfic2nU44voVUpaTv9jdw==&lt;/CodeSignature&gt;&lt;/SmartOptions&gt;&lt;SmartResize enabled=&quot;True&quot; minWidth=&quot;190&quot; minHeight=&quot;110&quot; /&gt;&lt;/SmartSettings&gt;">
              <a:extLst>
                <a:ext uri="{FF2B5EF4-FFF2-40B4-BE49-F238E27FC236}">
                  <a16:creationId xmlns:a16="http://schemas.microsoft.com/office/drawing/2014/main" id="{AA0BCC85-7601-4E7A-9C54-34601EB172C9}"/>
                </a:ext>
              </a:extLst>
            </p:cNvPr>
            <p:cNvGrpSpPr/>
            <p:nvPr>
              <p:custDataLst>
                <p:tags r:id="rId3"/>
              </p:custDataLst>
            </p:nvPr>
          </p:nvGrpSpPr>
          <p:grpSpPr>
            <a:xfrm>
              <a:off x="457220" y="3272200"/>
              <a:ext cx="3222246" cy="2083478"/>
              <a:chOff x="595686" y="1261242"/>
              <a:chExt cx="3222246" cy="2083478"/>
            </a:xfrm>
          </p:grpSpPr>
          <p:sp>
            <p:nvSpPr>
              <p:cNvPr id="20" name="Window Body">
                <a:extLst>
                  <a:ext uri="{FF2B5EF4-FFF2-40B4-BE49-F238E27FC236}">
                    <a16:creationId xmlns:a16="http://schemas.microsoft.com/office/drawing/2014/main" id="{D74557CF-0958-4FF4-A4E1-2736C97BE4B0}"/>
                  </a:ext>
                </a:extLst>
              </p:cNvPr>
              <p:cNvSpPr/>
              <p:nvPr/>
            </p:nvSpPr>
            <p:spPr>
              <a:xfrm>
                <a:off x="595686" y="1498985"/>
                <a:ext cx="3222246" cy="184573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" name="Text">
                <a:extLst>
                  <a:ext uri="{FF2B5EF4-FFF2-40B4-BE49-F238E27FC236}">
                    <a16:creationId xmlns:a16="http://schemas.microsoft.com/office/drawing/2014/main" id="{6DA50294-BE73-483D-9933-CACB175BD544}"/>
                  </a:ext>
                </a:extLst>
              </p:cNvPr>
              <p:cNvSpPr txBox="1"/>
              <p:nvPr/>
            </p:nvSpPr>
            <p:spPr>
              <a:xfrm>
                <a:off x="1109874" y="1696127"/>
                <a:ext cx="2294511" cy="688281"/>
              </a:xfrm>
              <a:prstGeom prst="rect">
                <a:avLst/>
              </a:prstGeom>
              <a:noFill/>
            </p:spPr>
            <p:txBody>
              <a:bodyPr wrap="square" lIns="73152" tIns="36576" rIns="73152" bIns="36576" rtlCol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한정탁님</a:t>
                </a:r>
                <a:endParaRPr lang="en-US" altLang="ko-KR" sz="10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en-US" altLang="ko-KR" sz="10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39.8</a:t>
                </a:r>
                <a:r>
                  <a:rPr lang="ko-KR" altLang="en-US" sz="10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도</a:t>
                </a:r>
                <a:endParaRPr lang="en-US" altLang="ko-KR" sz="10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ko-KR" altLang="en-US" sz="10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출석완료했습니다</a:t>
                </a:r>
                <a:r>
                  <a:rPr lang="en-US" altLang="ko-KR" sz="10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pPr algn="ctr"/>
                <a:r>
                  <a:rPr lang="en-US" altLang="ko-KR" sz="10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(21/07/07 14:00)</a:t>
                </a:r>
              </a:p>
              <a:p>
                <a:pPr algn="ctr"/>
                <a:endParaRPr lang="en-US" sz="10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Title Bar">
                <a:extLst>
                  <a:ext uri="{FF2B5EF4-FFF2-40B4-BE49-F238E27FC236}">
                    <a16:creationId xmlns:a16="http://schemas.microsoft.com/office/drawing/2014/main" id="{906C3217-783E-455A-8D50-CAC756520100}"/>
                  </a:ext>
                </a:extLst>
              </p:cNvPr>
              <p:cNvSpPr/>
              <p:nvPr/>
            </p:nvSpPr>
            <p:spPr>
              <a:xfrm>
                <a:off x="595686" y="1261242"/>
                <a:ext cx="3222246" cy="23774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Alert</a:t>
                </a:r>
              </a:p>
            </p:txBody>
          </p:sp>
          <p:sp>
            <p:nvSpPr>
              <p:cNvPr id="23" name="Close Button">
                <a:extLst>
                  <a:ext uri="{FF2B5EF4-FFF2-40B4-BE49-F238E27FC236}">
                    <a16:creationId xmlns:a16="http://schemas.microsoft.com/office/drawing/2014/main" id="{F02DF2DA-7F4A-47F1-AB0F-D052FE6C4F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07048" y="1332489"/>
                <a:ext cx="98425" cy="95250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24" name="Icons">
                <a:extLst>
                  <a:ext uri="{FF2B5EF4-FFF2-40B4-BE49-F238E27FC236}">
                    <a16:creationId xmlns:a16="http://schemas.microsoft.com/office/drawing/2014/main" id="{09DBDFE1-0D70-4377-90A5-AEFF5CEF9C69}"/>
                  </a:ext>
                </a:extLst>
              </p:cNvPr>
              <p:cNvGrpSpPr/>
              <p:nvPr/>
            </p:nvGrpSpPr>
            <p:grpSpPr>
              <a:xfrm>
                <a:off x="773534" y="1669713"/>
                <a:ext cx="457200" cy="396875"/>
                <a:chOff x="773534" y="1669713"/>
                <a:chExt cx="457200" cy="396875"/>
              </a:xfrm>
            </p:grpSpPr>
            <p:sp>
              <p:nvSpPr>
                <p:cNvPr id="29" name="Info Icon">
                  <a:extLst>
                    <a:ext uri="{FF2B5EF4-FFF2-40B4-BE49-F238E27FC236}">
                      <a16:creationId xmlns:a16="http://schemas.microsoft.com/office/drawing/2014/main" id="{DC439C71-F8EC-461F-80D6-AD26BCFB350D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03697" y="1670507"/>
                  <a:ext cx="396875" cy="395287"/>
                </a:xfrm>
                <a:custGeom>
                  <a:avLst/>
                  <a:gdLst>
                    <a:gd name="T0" fmla="*/ 550 w 1101"/>
                    <a:gd name="T1" fmla="*/ 231 h 1101"/>
                    <a:gd name="T2" fmla="*/ 480 w 1101"/>
                    <a:gd name="T3" fmla="*/ 301 h 1101"/>
                    <a:gd name="T4" fmla="*/ 550 w 1101"/>
                    <a:gd name="T5" fmla="*/ 372 h 1101"/>
                    <a:gd name="T6" fmla="*/ 621 w 1101"/>
                    <a:gd name="T7" fmla="*/ 301 h 1101"/>
                    <a:gd name="T8" fmla="*/ 550 w 1101"/>
                    <a:gd name="T9" fmla="*/ 231 h 1101"/>
                    <a:gd name="T10" fmla="*/ 494 w 1101"/>
                    <a:gd name="T11" fmla="*/ 455 h 1101"/>
                    <a:gd name="T12" fmla="*/ 494 w 1101"/>
                    <a:gd name="T13" fmla="*/ 851 h 1101"/>
                    <a:gd name="T14" fmla="*/ 607 w 1101"/>
                    <a:gd name="T15" fmla="*/ 851 h 1101"/>
                    <a:gd name="T16" fmla="*/ 607 w 1101"/>
                    <a:gd name="T17" fmla="*/ 455 h 1101"/>
                    <a:gd name="T18" fmla="*/ 494 w 1101"/>
                    <a:gd name="T19" fmla="*/ 455 h 1101"/>
                    <a:gd name="T20" fmla="*/ 1101 w 1101"/>
                    <a:gd name="T21" fmla="*/ 551 h 1101"/>
                    <a:gd name="T22" fmla="*/ 550 w 1101"/>
                    <a:gd name="T23" fmla="*/ 1101 h 1101"/>
                    <a:gd name="T24" fmla="*/ 0 w 1101"/>
                    <a:gd name="T25" fmla="*/ 551 h 1101"/>
                    <a:gd name="T26" fmla="*/ 550 w 1101"/>
                    <a:gd name="T27" fmla="*/ 0 h 1101"/>
                    <a:gd name="T28" fmla="*/ 1101 w 1101"/>
                    <a:gd name="T29" fmla="*/ 551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101" h="1101">
                      <a:moveTo>
                        <a:pt x="550" y="231"/>
                      </a:moveTo>
                      <a:cubicBezTo>
                        <a:pt x="511" y="231"/>
                        <a:pt x="480" y="262"/>
                        <a:pt x="480" y="301"/>
                      </a:cubicBezTo>
                      <a:cubicBezTo>
                        <a:pt x="480" y="340"/>
                        <a:pt x="511" y="372"/>
                        <a:pt x="550" y="372"/>
                      </a:cubicBezTo>
                      <a:cubicBezTo>
                        <a:pt x="589" y="372"/>
                        <a:pt x="621" y="340"/>
                        <a:pt x="621" y="301"/>
                      </a:cubicBezTo>
                      <a:cubicBezTo>
                        <a:pt x="621" y="262"/>
                        <a:pt x="589" y="231"/>
                        <a:pt x="550" y="231"/>
                      </a:cubicBezTo>
                      <a:close/>
                      <a:moveTo>
                        <a:pt x="494" y="455"/>
                      </a:moveTo>
                      <a:lnTo>
                        <a:pt x="494" y="851"/>
                      </a:lnTo>
                      <a:lnTo>
                        <a:pt x="607" y="851"/>
                      </a:lnTo>
                      <a:lnTo>
                        <a:pt x="607" y="455"/>
                      </a:lnTo>
                      <a:lnTo>
                        <a:pt x="494" y="455"/>
                      </a:lnTo>
                      <a:close/>
                      <a:moveTo>
                        <a:pt x="1101" y="551"/>
                      </a:moveTo>
                      <a:cubicBezTo>
                        <a:pt x="1101" y="855"/>
                        <a:pt x="854" y="1101"/>
                        <a:pt x="550" y="1101"/>
                      </a:cubicBezTo>
                      <a:cubicBezTo>
                        <a:pt x="247" y="1101"/>
                        <a:pt x="0" y="855"/>
                        <a:pt x="0" y="551"/>
                      </a:cubicBezTo>
                      <a:cubicBezTo>
                        <a:pt x="0" y="247"/>
                        <a:pt x="247" y="0"/>
                        <a:pt x="550" y="0"/>
                      </a:cubicBezTo>
                      <a:cubicBezTo>
                        <a:pt x="854" y="0"/>
                        <a:pt x="1101" y="247"/>
                        <a:pt x="1101" y="551"/>
                      </a:cubicBezTo>
                      <a:close/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0" name="Warning Icon" hidden="1">
                  <a:extLst>
                    <a:ext uri="{FF2B5EF4-FFF2-40B4-BE49-F238E27FC236}">
                      <a16:creationId xmlns:a16="http://schemas.microsoft.com/office/drawing/2014/main" id="{B58FD032-82FC-4E38-9DD3-A33461BA7396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773534" y="1670507"/>
                  <a:ext cx="457200" cy="395287"/>
                </a:xfrm>
                <a:custGeom>
                  <a:avLst/>
                  <a:gdLst>
                    <a:gd name="T0" fmla="*/ 1270 w 1270"/>
                    <a:gd name="T1" fmla="*/ 1101 h 1101"/>
                    <a:gd name="T2" fmla="*/ 0 w 1270"/>
                    <a:gd name="T3" fmla="*/ 1101 h 1101"/>
                    <a:gd name="T4" fmla="*/ 635 w 1270"/>
                    <a:gd name="T5" fmla="*/ 0 h 1101"/>
                    <a:gd name="T6" fmla="*/ 1270 w 1270"/>
                    <a:gd name="T7" fmla="*/ 1101 h 1101"/>
                    <a:gd name="T8" fmla="*/ 579 w 1270"/>
                    <a:gd name="T9" fmla="*/ 320 h 1101"/>
                    <a:gd name="T10" fmla="*/ 579 w 1270"/>
                    <a:gd name="T11" fmla="*/ 716 h 1101"/>
                    <a:gd name="T12" fmla="*/ 691 w 1270"/>
                    <a:gd name="T13" fmla="*/ 716 h 1101"/>
                    <a:gd name="T14" fmla="*/ 691 w 1270"/>
                    <a:gd name="T15" fmla="*/ 320 h 1101"/>
                    <a:gd name="T16" fmla="*/ 579 w 1270"/>
                    <a:gd name="T17" fmla="*/ 320 h 1101"/>
                    <a:gd name="T18" fmla="*/ 635 w 1270"/>
                    <a:gd name="T19" fmla="*/ 799 h 1101"/>
                    <a:gd name="T20" fmla="*/ 564 w 1270"/>
                    <a:gd name="T21" fmla="*/ 870 h 1101"/>
                    <a:gd name="T22" fmla="*/ 635 w 1270"/>
                    <a:gd name="T23" fmla="*/ 940 h 1101"/>
                    <a:gd name="T24" fmla="*/ 706 w 1270"/>
                    <a:gd name="T25" fmla="*/ 870 h 1101"/>
                    <a:gd name="T26" fmla="*/ 635 w 1270"/>
                    <a:gd name="T27" fmla="*/ 799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270" h="1101">
                      <a:moveTo>
                        <a:pt x="1270" y="1101"/>
                      </a:moveTo>
                      <a:lnTo>
                        <a:pt x="0" y="1101"/>
                      </a:lnTo>
                      <a:lnTo>
                        <a:pt x="635" y="0"/>
                      </a:lnTo>
                      <a:lnTo>
                        <a:pt x="1270" y="1101"/>
                      </a:lnTo>
                      <a:close/>
                      <a:moveTo>
                        <a:pt x="579" y="320"/>
                      </a:moveTo>
                      <a:lnTo>
                        <a:pt x="579" y="716"/>
                      </a:lnTo>
                      <a:lnTo>
                        <a:pt x="691" y="716"/>
                      </a:lnTo>
                      <a:lnTo>
                        <a:pt x="691" y="320"/>
                      </a:lnTo>
                      <a:lnTo>
                        <a:pt x="579" y="320"/>
                      </a:lnTo>
                      <a:close/>
                      <a:moveTo>
                        <a:pt x="635" y="799"/>
                      </a:moveTo>
                      <a:cubicBezTo>
                        <a:pt x="596" y="799"/>
                        <a:pt x="564" y="831"/>
                        <a:pt x="564" y="870"/>
                      </a:cubicBezTo>
                      <a:cubicBezTo>
                        <a:pt x="564" y="909"/>
                        <a:pt x="596" y="940"/>
                        <a:pt x="635" y="940"/>
                      </a:cubicBezTo>
                      <a:cubicBezTo>
                        <a:pt x="674" y="940"/>
                        <a:pt x="706" y="909"/>
                        <a:pt x="706" y="870"/>
                      </a:cubicBezTo>
                      <a:cubicBezTo>
                        <a:pt x="706" y="831"/>
                        <a:pt x="674" y="799"/>
                        <a:pt x="635" y="799"/>
                      </a:cubicBez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1" name="Error Icon" hidden="1">
                  <a:extLst>
                    <a:ext uri="{FF2B5EF4-FFF2-40B4-BE49-F238E27FC236}">
                      <a16:creationId xmlns:a16="http://schemas.microsoft.com/office/drawing/2014/main" id="{6FC456F2-6BFF-4FB7-B8CE-E4C28425F2F5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02903" y="1670507"/>
                  <a:ext cx="398463" cy="395287"/>
                </a:xfrm>
                <a:custGeom>
                  <a:avLst/>
                  <a:gdLst>
                    <a:gd name="T0" fmla="*/ 1101 w 1101"/>
                    <a:gd name="T1" fmla="*/ 778 h 1100"/>
                    <a:gd name="T2" fmla="*/ 778 w 1101"/>
                    <a:gd name="T3" fmla="*/ 1100 h 1100"/>
                    <a:gd name="T4" fmla="*/ 322 w 1101"/>
                    <a:gd name="T5" fmla="*/ 1100 h 1100"/>
                    <a:gd name="T6" fmla="*/ 0 w 1101"/>
                    <a:gd name="T7" fmla="*/ 778 h 1100"/>
                    <a:gd name="T8" fmla="*/ 0 w 1101"/>
                    <a:gd name="T9" fmla="*/ 322 h 1100"/>
                    <a:gd name="T10" fmla="*/ 322 w 1101"/>
                    <a:gd name="T11" fmla="*/ 0 h 1100"/>
                    <a:gd name="T12" fmla="*/ 778 w 1101"/>
                    <a:gd name="T13" fmla="*/ 0 h 1100"/>
                    <a:gd name="T14" fmla="*/ 1101 w 1101"/>
                    <a:gd name="T15" fmla="*/ 322 h 1100"/>
                    <a:gd name="T16" fmla="*/ 1101 w 1101"/>
                    <a:gd name="T17" fmla="*/ 778 h 1100"/>
                    <a:gd name="T18" fmla="*/ 380 w 1101"/>
                    <a:gd name="T19" fmla="*/ 300 h 1100"/>
                    <a:gd name="T20" fmla="*/ 301 w 1101"/>
                    <a:gd name="T21" fmla="*/ 380 h 1100"/>
                    <a:gd name="T22" fmla="*/ 470 w 1101"/>
                    <a:gd name="T23" fmla="*/ 550 h 1100"/>
                    <a:gd name="T24" fmla="*/ 301 w 1101"/>
                    <a:gd name="T25" fmla="*/ 719 h 1100"/>
                    <a:gd name="T26" fmla="*/ 380 w 1101"/>
                    <a:gd name="T27" fmla="*/ 799 h 1100"/>
                    <a:gd name="T28" fmla="*/ 550 w 1101"/>
                    <a:gd name="T29" fmla="*/ 629 h 1100"/>
                    <a:gd name="T30" fmla="*/ 720 w 1101"/>
                    <a:gd name="T31" fmla="*/ 799 h 1100"/>
                    <a:gd name="T32" fmla="*/ 800 w 1101"/>
                    <a:gd name="T33" fmla="*/ 719 h 1100"/>
                    <a:gd name="T34" fmla="*/ 630 w 1101"/>
                    <a:gd name="T35" fmla="*/ 550 h 1100"/>
                    <a:gd name="T36" fmla="*/ 800 w 1101"/>
                    <a:gd name="T37" fmla="*/ 380 h 1100"/>
                    <a:gd name="T38" fmla="*/ 720 w 1101"/>
                    <a:gd name="T39" fmla="*/ 300 h 1100"/>
                    <a:gd name="T40" fmla="*/ 550 w 1101"/>
                    <a:gd name="T41" fmla="*/ 470 h 1100"/>
                    <a:gd name="T42" fmla="*/ 380 w 1101"/>
                    <a:gd name="T43" fmla="*/ 300 h 1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101" h="1100">
                      <a:moveTo>
                        <a:pt x="1101" y="778"/>
                      </a:moveTo>
                      <a:lnTo>
                        <a:pt x="778" y="1100"/>
                      </a:lnTo>
                      <a:lnTo>
                        <a:pt x="322" y="1100"/>
                      </a:lnTo>
                      <a:lnTo>
                        <a:pt x="0" y="778"/>
                      </a:lnTo>
                      <a:lnTo>
                        <a:pt x="0" y="322"/>
                      </a:lnTo>
                      <a:lnTo>
                        <a:pt x="322" y="0"/>
                      </a:lnTo>
                      <a:lnTo>
                        <a:pt x="778" y="0"/>
                      </a:lnTo>
                      <a:lnTo>
                        <a:pt x="1101" y="322"/>
                      </a:lnTo>
                      <a:lnTo>
                        <a:pt x="1101" y="778"/>
                      </a:lnTo>
                      <a:close/>
                      <a:moveTo>
                        <a:pt x="380" y="300"/>
                      </a:moveTo>
                      <a:lnTo>
                        <a:pt x="301" y="380"/>
                      </a:lnTo>
                      <a:lnTo>
                        <a:pt x="470" y="550"/>
                      </a:lnTo>
                      <a:lnTo>
                        <a:pt x="301" y="719"/>
                      </a:lnTo>
                      <a:lnTo>
                        <a:pt x="380" y="799"/>
                      </a:lnTo>
                      <a:lnTo>
                        <a:pt x="550" y="629"/>
                      </a:lnTo>
                      <a:lnTo>
                        <a:pt x="720" y="799"/>
                      </a:lnTo>
                      <a:lnTo>
                        <a:pt x="800" y="719"/>
                      </a:lnTo>
                      <a:lnTo>
                        <a:pt x="630" y="550"/>
                      </a:lnTo>
                      <a:lnTo>
                        <a:pt x="800" y="380"/>
                      </a:lnTo>
                      <a:lnTo>
                        <a:pt x="720" y="300"/>
                      </a:lnTo>
                      <a:lnTo>
                        <a:pt x="550" y="470"/>
                      </a:lnTo>
                      <a:lnTo>
                        <a:pt x="380" y="300"/>
                      </a:ln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2" name="Question Icon" hidden="1">
                  <a:extLst>
                    <a:ext uri="{FF2B5EF4-FFF2-40B4-BE49-F238E27FC236}">
                      <a16:creationId xmlns:a16="http://schemas.microsoft.com/office/drawing/2014/main" id="{109AC6BA-6FE1-4DC4-A900-96F6C2E409F9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02903" y="1669713"/>
                  <a:ext cx="398463" cy="396875"/>
                </a:xfrm>
                <a:custGeom>
                  <a:avLst/>
                  <a:gdLst>
                    <a:gd name="T0" fmla="*/ 1101 w 1101"/>
                    <a:gd name="T1" fmla="*/ 551 h 1101"/>
                    <a:gd name="T2" fmla="*/ 550 w 1101"/>
                    <a:gd name="T3" fmla="*/ 1101 h 1101"/>
                    <a:gd name="T4" fmla="*/ 0 w 1101"/>
                    <a:gd name="T5" fmla="*/ 551 h 1101"/>
                    <a:gd name="T6" fmla="*/ 550 w 1101"/>
                    <a:gd name="T7" fmla="*/ 0 h 1101"/>
                    <a:gd name="T8" fmla="*/ 1101 w 1101"/>
                    <a:gd name="T9" fmla="*/ 551 h 1101"/>
                    <a:gd name="T10" fmla="*/ 596 w 1101"/>
                    <a:gd name="T11" fmla="*/ 685 h 1101"/>
                    <a:gd name="T12" fmla="*/ 509 w 1101"/>
                    <a:gd name="T13" fmla="*/ 685 h 1101"/>
                    <a:gd name="T14" fmla="*/ 509 w 1101"/>
                    <a:gd name="T15" fmla="*/ 625 h 1101"/>
                    <a:gd name="T16" fmla="*/ 521 w 1101"/>
                    <a:gd name="T17" fmla="*/ 577 h 1101"/>
                    <a:gd name="T18" fmla="*/ 575 w 1101"/>
                    <a:gd name="T19" fmla="*/ 527 h 1101"/>
                    <a:gd name="T20" fmla="*/ 638 w 1101"/>
                    <a:gd name="T21" fmla="*/ 424 h 1101"/>
                    <a:gd name="T22" fmla="*/ 614 w 1101"/>
                    <a:gd name="T23" fmla="*/ 359 h 1101"/>
                    <a:gd name="T24" fmla="*/ 549 w 1101"/>
                    <a:gd name="T25" fmla="*/ 334 h 1101"/>
                    <a:gd name="T26" fmla="*/ 440 w 1101"/>
                    <a:gd name="T27" fmla="*/ 462 h 1101"/>
                    <a:gd name="T28" fmla="*/ 343 w 1101"/>
                    <a:gd name="T29" fmla="*/ 445 h 1101"/>
                    <a:gd name="T30" fmla="*/ 413 w 1101"/>
                    <a:gd name="T31" fmla="*/ 295 h 1101"/>
                    <a:gd name="T32" fmla="*/ 561 w 1101"/>
                    <a:gd name="T33" fmla="*/ 241 h 1101"/>
                    <a:gd name="T34" fmla="*/ 702 w 1101"/>
                    <a:gd name="T35" fmla="*/ 291 h 1101"/>
                    <a:gd name="T36" fmla="*/ 758 w 1101"/>
                    <a:gd name="T37" fmla="*/ 418 h 1101"/>
                    <a:gd name="T38" fmla="*/ 743 w 1101"/>
                    <a:gd name="T39" fmla="*/ 489 h 1101"/>
                    <a:gd name="T40" fmla="*/ 707 w 1101"/>
                    <a:gd name="T41" fmla="*/ 541 h 1101"/>
                    <a:gd name="T42" fmla="*/ 624 w 1101"/>
                    <a:gd name="T43" fmla="*/ 606 h 1101"/>
                    <a:gd name="T44" fmla="*/ 601 w 1101"/>
                    <a:gd name="T45" fmla="*/ 632 h 1101"/>
                    <a:gd name="T46" fmla="*/ 596 w 1101"/>
                    <a:gd name="T47" fmla="*/ 685 h 1101"/>
                    <a:gd name="T48" fmla="*/ 614 w 1101"/>
                    <a:gd name="T49" fmla="*/ 749 h 1101"/>
                    <a:gd name="T50" fmla="*/ 614 w 1101"/>
                    <a:gd name="T51" fmla="*/ 861 h 1101"/>
                    <a:gd name="T52" fmla="*/ 509 w 1101"/>
                    <a:gd name="T53" fmla="*/ 861 h 1101"/>
                    <a:gd name="T54" fmla="*/ 509 w 1101"/>
                    <a:gd name="T55" fmla="*/ 749 h 1101"/>
                    <a:gd name="T56" fmla="*/ 614 w 1101"/>
                    <a:gd name="T57" fmla="*/ 749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101" h="1101">
                      <a:moveTo>
                        <a:pt x="1101" y="551"/>
                      </a:moveTo>
                      <a:cubicBezTo>
                        <a:pt x="1101" y="854"/>
                        <a:pt x="854" y="1101"/>
                        <a:pt x="550" y="1101"/>
                      </a:cubicBezTo>
                      <a:cubicBezTo>
                        <a:pt x="246" y="1101"/>
                        <a:pt x="0" y="854"/>
                        <a:pt x="0" y="551"/>
                      </a:cubicBezTo>
                      <a:cubicBezTo>
                        <a:pt x="0" y="247"/>
                        <a:pt x="246" y="0"/>
                        <a:pt x="550" y="0"/>
                      </a:cubicBezTo>
                      <a:cubicBezTo>
                        <a:pt x="854" y="0"/>
                        <a:pt x="1101" y="247"/>
                        <a:pt x="1101" y="551"/>
                      </a:cubicBezTo>
                      <a:close/>
                      <a:moveTo>
                        <a:pt x="596" y="685"/>
                      </a:moveTo>
                      <a:lnTo>
                        <a:pt x="509" y="685"/>
                      </a:lnTo>
                      <a:lnTo>
                        <a:pt x="509" y="625"/>
                      </a:lnTo>
                      <a:cubicBezTo>
                        <a:pt x="509" y="605"/>
                        <a:pt x="513" y="589"/>
                        <a:pt x="521" y="577"/>
                      </a:cubicBezTo>
                      <a:cubicBezTo>
                        <a:pt x="529" y="565"/>
                        <a:pt x="547" y="549"/>
                        <a:pt x="575" y="527"/>
                      </a:cubicBezTo>
                      <a:cubicBezTo>
                        <a:pt x="617" y="495"/>
                        <a:pt x="638" y="460"/>
                        <a:pt x="638" y="424"/>
                      </a:cubicBezTo>
                      <a:cubicBezTo>
                        <a:pt x="638" y="397"/>
                        <a:pt x="630" y="375"/>
                        <a:pt x="614" y="359"/>
                      </a:cubicBezTo>
                      <a:cubicBezTo>
                        <a:pt x="597" y="343"/>
                        <a:pt x="576" y="334"/>
                        <a:pt x="549" y="334"/>
                      </a:cubicBezTo>
                      <a:cubicBezTo>
                        <a:pt x="488" y="334"/>
                        <a:pt x="451" y="377"/>
                        <a:pt x="440" y="462"/>
                      </a:cubicBezTo>
                      <a:lnTo>
                        <a:pt x="343" y="445"/>
                      </a:lnTo>
                      <a:cubicBezTo>
                        <a:pt x="349" y="381"/>
                        <a:pt x="372" y="331"/>
                        <a:pt x="413" y="295"/>
                      </a:cubicBezTo>
                      <a:cubicBezTo>
                        <a:pt x="454" y="259"/>
                        <a:pt x="503" y="241"/>
                        <a:pt x="561" y="241"/>
                      </a:cubicBezTo>
                      <a:cubicBezTo>
                        <a:pt x="618" y="241"/>
                        <a:pt x="665" y="257"/>
                        <a:pt x="702" y="291"/>
                      </a:cubicBezTo>
                      <a:cubicBezTo>
                        <a:pt x="739" y="325"/>
                        <a:pt x="758" y="367"/>
                        <a:pt x="758" y="418"/>
                      </a:cubicBezTo>
                      <a:cubicBezTo>
                        <a:pt x="758" y="443"/>
                        <a:pt x="753" y="467"/>
                        <a:pt x="743" y="489"/>
                      </a:cubicBezTo>
                      <a:cubicBezTo>
                        <a:pt x="732" y="512"/>
                        <a:pt x="721" y="529"/>
                        <a:pt x="707" y="541"/>
                      </a:cubicBezTo>
                      <a:cubicBezTo>
                        <a:pt x="694" y="554"/>
                        <a:pt x="667" y="575"/>
                        <a:pt x="624" y="606"/>
                      </a:cubicBezTo>
                      <a:cubicBezTo>
                        <a:pt x="612" y="615"/>
                        <a:pt x="605" y="624"/>
                        <a:pt x="601" y="632"/>
                      </a:cubicBezTo>
                      <a:cubicBezTo>
                        <a:pt x="598" y="640"/>
                        <a:pt x="596" y="658"/>
                        <a:pt x="596" y="685"/>
                      </a:cubicBezTo>
                      <a:close/>
                      <a:moveTo>
                        <a:pt x="614" y="749"/>
                      </a:moveTo>
                      <a:lnTo>
                        <a:pt x="614" y="861"/>
                      </a:lnTo>
                      <a:lnTo>
                        <a:pt x="509" y="861"/>
                      </a:lnTo>
                      <a:lnTo>
                        <a:pt x="509" y="749"/>
                      </a:lnTo>
                      <a:lnTo>
                        <a:pt x="614" y="749"/>
                      </a:ln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25" name="Buttons">
                <a:extLst>
                  <a:ext uri="{FF2B5EF4-FFF2-40B4-BE49-F238E27FC236}">
                    <a16:creationId xmlns:a16="http://schemas.microsoft.com/office/drawing/2014/main" id="{3679CEDC-A155-48CA-B8EA-6FB73FE45D90}"/>
                  </a:ext>
                </a:extLst>
              </p:cNvPr>
              <p:cNvGrpSpPr/>
              <p:nvPr/>
            </p:nvGrpSpPr>
            <p:grpSpPr>
              <a:xfrm>
                <a:off x="1538287" y="2386471"/>
                <a:ext cx="1377404" cy="624736"/>
                <a:chOff x="1538287" y="2386471"/>
                <a:chExt cx="1377404" cy="624736"/>
              </a:xfrm>
            </p:grpSpPr>
            <p:sp>
              <p:nvSpPr>
                <p:cNvPr id="26" name="Button 1">
                  <a:extLst>
                    <a:ext uri="{FF2B5EF4-FFF2-40B4-BE49-F238E27FC236}">
                      <a16:creationId xmlns:a16="http://schemas.microsoft.com/office/drawing/2014/main" id="{0CD890EA-9856-4A85-AC40-C32EFBE669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35693" y="2770823"/>
                  <a:ext cx="663029" cy="240384"/>
                </a:xfrm>
                <a:prstGeom prst="roundRect">
                  <a:avLst>
                    <a:gd name="adj" fmla="val 8776"/>
                  </a:avLst>
                </a:prstGeom>
                <a:solidFill>
                  <a:srgbClr val="FFFFFF"/>
                </a:solidFill>
                <a:ln w="6350" cap="flat" cmpd="sng" algn="ctr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OK</a:t>
                  </a:r>
                  <a:endParaRPr lang="en-US" sz="900" dirty="0">
                    <a:solidFill>
                      <a:srgbClr val="5F5F5F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7" name="Button 2" hidden="1">
                  <a:extLst>
                    <a:ext uri="{FF2B5EF4-FFF2-40B4-BE49-F238E27FC236}">
                      <a16:creationId xmlns:a16="http://schemas.microsoft.com/office/drawing/2014/main" id="{F7C536EC-1BE5-4AE0-968C-CC24700D63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52662" y="2386471"/>
                  <a:ext cx="663029" cy="240384"/>
                </a:xfrm>
                <a:prstGeom prst="roundRect">
                  <a:avLst>
                    <a:gd name="adj" fmla="val 8776"/>
                  </a:avLst>
                </a:prstGeom>
                <a:solidFill>
                  <a:srgbClr val="FFFFFF"/>
                </a:solidFill>
                <a:ln w="6350" cap="flat" cmpd="sng" algn="ctr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Cancel</a:t>
                  </a:r>
                  <a:endParaRPr lang="en-US" sz="900" dirty="0">
                    <a:solidFill>
                      <a:srgbClr val="5F5F5F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8" name="Button 3" hidden="1">
                  <a:extLst>
                    <a:ext uri="{FF2B5EF4-FFF2-40B4-BE49-F238E27FC236}">
                      <a16:creationId xmlns:a16="http://schemas.microsoft.com/office/drawing/2014/main" id="{ADD58A4B-0F83-4D2E-8F6E-A7E285FC5F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38287" y="2386471"/>
                  <a:ext cx="663029" cy="240384"/>
                </a:xfrm>
                <a:prstGeom prst="roundRect">
                  <a:avLst>
                    <a:gd name="adj" fmla="val 8776"/>
                  </a:avLst>
                </a:prstGeom>
                <a:solidFill>
                  <a:srgbClr val="FFFFFF"/>
                </a:solidFill>
                <a:ln w="6350" cap="flat" cmpd="sng" algn="ctr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Abort</a:t>
                  </a:r>
                  <a:endParaRPr lang="en-US" sz="900" dirty="0">
                    <a:solidFill>
                      <a:srgbClr val="5F5F5F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</p:grpSp>
      <p:pic>
        <p:nvPicPr>
          <p:cNvPr id="47" name="그림 46">
            <a:extLst>
              <a:ext uri="{FF2B5EF4-FFF2-40B4-BE49-F238E27FC236}">
                <a16:creationId xmlns:a16="http://schemas.microsoft.com/office/drawing/2014/main" id="{0D0FCBAD-EA39-4801-81C7-81F82154600F}"/>
              </a:ext>
            </a:extLst>
          </p:cNvPr>
          <p:cNvPicPr>
            <a:picLocks noChangeAspect="1"/>
          </p:cNvPicPr>
          <p:nvPr/>
        </p:nvPicPr>
        <p:blipFill>
          <a:blip r:embed="rId76"/>
          <a:stretch>
            <a:fillRect/>
          </a:stretch>
        </p:blipFill>
        <p:spPr>
          <a:xfrm>
            <a:off x="401338" y="2473645"/>
            <a:ext cx="3715268" cy="2505425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40FF9CFF-9D94-44BD-A499-1AFCF1760B74}"/>
              </a:ext>
            </a:extLst>
          </p:cNvPr>
          <p:cNvSpPr/>
          <p:nvPr/>
        </p:nvSpPr>
        <p:spPr>
          <a:xfrm>
            <a:off x="3491880" y="2599848"/>
            <a:ext cx="1384851" cy="446312"/>
          </a:xfrm>
          <a:prstGeom prst="rightArrow">
            <a:avLst/>
          </a:prstGeom>
          <a:solidFill>
            <a:srgbClr val="00A4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907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B6648-A1D8-4108-9330-91E648E89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7864" y="245383"/>
            <a:ext cx="2952328" cy="548680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D052DA-40E2-46E8-9FE4-E27E1FB6C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075778"/>
            <a:ext cx="4104456" cy="3855665"/>
          </a:xfrm>
        </p:spPr>
        <p:txBody>
          <a:bodyPr/>
          <a:lstStyle/>
          <a:p>
            <a:r>
              <a:rPr lang="en-US" altLang="ko-KR" sz="3200" dirty="0"/>
              <a:t>1. </a:t>
            </a:r>
            <a:r>
              <a:rPr lang="ko-KR" altLang="en-US" sz="3200" dirty="0"/>
              <a:t>프로젝트 목적</a:t>
            </a:r>
            <a:endParaRPr lang="en-US" altLang="ko-KR" sz="32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82F7323-B46E-4EB5-BEAA-FD3DEA086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52DD98C4-AD35-4759-9571-E1AA62A00DA9}" type="slidenum">
              <a:rPr lang="ko-KR" altLang="en-US" smtClean="0"/>
              <a:pPr>
                <a:spcAft>
                  <a:spcPts val="600"/>
                </a:spcAft>
                <a:defRPr/>
              </a:pPr>
              <a:t>6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6A2D87-49E4-4FF2-B33D-1DDC7320615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3347864" cy="8056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0B0389-F904-44E5-95B6-D66E8D5FAC9C}"/>
              </a:ext>
            </a:extLst>
          </p:cNvPr>
          <p:cNvSpPr txBox="1"/>
          <p:nvPr/>
        </p:nvSpPr>
        <p:spPr>
          <a:xfrm>
            <a:off x="0" y="0"/>
            <a:ext cx="5400600" cy="8297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just"/>
            <a:r>
              <a:rPr lang="en-US" altLang="ko-KR" sz="3600" b="1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We’re Here</a:t>
            </a:r>
            <a:endParaRPr lang="ko-KR" altLang="en-US" sz="3600" b="1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1A40658-5025-4847-AF83-02C3D446F96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772209" y="7332"/>
            <a:ext cx="1371791" cy="726093"/>
          </a:xfrm>
          <a:prstGeom prst="rect">
            <a:avLst/>
          </a:prstGeom>
        </p:spPr>
      </p:pic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0AD6164A-A4F2-4A1D-A197-469AC627E7EA}"/>
              </a:ext>
            </a:extLst>
          </p:cNvPr>
          <p:cNvSpPr txBox="1">
            <a:spLocks/>
          </p:cNvSpPr>
          <p:nvPr/>
        </p:nvSpPr>
        <p:spPr>
          <a:xfrm>
            <a:off x="-2772816" y="1772816"/>
            <a:ext cx="4104456" cy="385566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sz="3200" dirty="0"/>
              <a:t>2. </a:t>
            </a:r>
            <a:r>
              <a:rPr kumimoji="0" lang="ko-KR" altLang="en-US" sz="3200" dirty="0" err="1"/>
              <a:t>간트차트</a:t>
            </a:r>
            <a:endParaRPr kumimoji="0" lang="ko-KR" altLang="en-US" sz="3200" dirty="0"/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5CAAA3B7-D743-4BBE-BE9D-C1F533C6F36E}"/>
              </a:ext>
            </a:extLst>
          </p:cNvPr>
          <p:cNvSpPr txBox="1">
            <a:spLocks/>
          </p:cNvSpPr>
          <p:nvPr/>
        </p:nvSpPr>
        <p:spPr>
          <a:xfrm>
            <a:off x="-2774876" y="2487281"/>
            <a:ext cx="4104456" cy="385566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sz="3200" dirty="0"/>
              <a:t>3. </a:t>
            </a:r>
            <a:r>
              <a:rPr kumimoji="0" lang="ko-KR" altLang="en-US" sz="3200" dirty="0"/>
              <a:t>사용기술</a:t>
            </a:r>
            <a:endParaRPr kumimoji="0" lang="en-US" altLang="ko-KR" sz="3200" dirty="0"/>
          </a:p>
        </p:txBody>
      </p:sp>
      <p:sp>
        <p:nvSpPr>
          <p:cNvPr id="11" name="내용 개체 틀 3">
            <a:extLst>
              <a:ext uri="{FF2B5EF4-FFF2-40B4-BE49-F238E27FC236}">
                <a16:creationId xmlns:a16="http://schemas.microsoft.com/office/drawing/2014/main" id="{268A44C0-B846-4232-AA68-5693B662741B}"/>
              </a:ext>
            </a:extLst>
          </p:cNvPr>
          <p:cNvSpPr txBox="1">
            <a:spLocks/>
          </p:cNvSpPr>
          <p:nvPr/>
        </p:nvSpPr>
        <p:spPr>
          <a:xfrm>
            <a:off x="-2774876" y="3249612"/>
            <a:ext cx="4104456" cy="385566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sz="3200" dirty="0"/>
              <a:t>4. </a:t>
            </a:r>
            <a:r>
              <a:rPr kumimoji="0" lang="ko-KR" altLang="en-US" sz="3200" dirty="0"/>
              <a:t>시연</a:t>
            </a:r>
          </a:p>
        </p:txBody>
      </p: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7AD9ADB6-1A57-478C-9E96-1FD242489440}"/>
              </a:ext>
            </a:extLst>
          </p:cNvPr>
          <p:cNvSpPr txBox="1">
            <a:spLocks/>
          </p:cNvSpPr>
          <p:nvPr/>
        </p:nvSpPr>
        <p:spPr>
          <a:xfrm>
            <a:off x="-2774876" y="3946650"/>
            <a:ext cx="4104456" cy="385566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sz="3200" dirty="0"/>
              <a:t>5. Q&amp;A</a:t>
            </a:r>
            <a:endParaRPr kumimoji="0" lang="ko-KR" altLang="en-US" sz="3200" dirty="0"/>
          </a:p>
        </p:txBody>
      </p:sp>
      <p:pic>
        <p:nvPicPr>
          <p:cNvPr id="13" name="그림 12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5EF97A77-8532-4A08-9BAF-BADF1854402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88163" y="2202106"/>
            <a:ext cx="3467858" cy="102301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61A8365-8FC6-412F-A56A-7C4591D15B2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205947" y="3088981"/>
            <a:ext cx="3347864" cy="1004618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D445C1D0-F192-4285-AA1A-C108A0ADEFF7}"/>
              </a:ext>
            </a:extLst>
          </p:cNvPr>
          <p:cNvGrpSpPr/>
          <p:nvPr/>
        </p:nvGrpSpPr>
        <p:grpSpPr>
          <a:xfrm>
            <a:off x="1743366" y="2027671"/>
            <a:ext cx="2548474" cy="4131856"/>
            <a:chOff x="151318" y="162720"/>
            <a:chExt cx="3754851" cy="5885968"/>
          </a:xfrm>
        </p:grpSpPr>
        <p:grpSp>
          <p:nvGrpSpPr>
            <p:cNvPr id="16" name="Browser" descr="&lt;SmartSettings&gt;&lt;SmartResize enabled=&quot;True&quot; minWidth=&quot;140&quot; minHeight=&quot;50&quot; /&gt;&lt;/SmartSettings&gt;">
              <a:extLst>
                <a:ext uri="{FF2B5EF4-FFF2-40B4-BE49-F238E27FC236}">
                  <a16:creationId xmlns:a16="http://schemas.microsoft.com/office/drawing/2014/main" id="{EACB6A94-6623-4F54-A670-3CDEB0DB70FF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151318" y="162720"/>
              <a:ext cx="3754851" cy="5885968"/>
              <a:chOff x="595684" y="1261242"/>
              <a:chExt cx="6668463" cy="4352544"/>
            </a:xfrm>
          </p:grpSpPr>
          <p:sp>
            <p:nvSpPr>
              <p:cNvPr id="37" name="Window Body" descr="&lt;SmartSettings&gt;&lt;SmartResize anchorLeft=&quot;Absolute&quot; anchorTop=&quot;Absolut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F247B788-4E63-4D12-B0F4-F012E294408E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595684" y="1656852"/>
                <a:ext cx="6668461" cy="395693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8" name="Title Bar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A85A6625-D5AC-48CF-BB7A-E50F0D4015DE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595686" y="1261242"/>
                <a:ext cx="6668461" cy="397158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</a:p>
            </p:txBody>
          </p:sp>
          <p:sp>
            <p:nvSpPr>
              <p:cNvPr id="39" name="Menu Button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547B2EAA-8D40-467B-BA86-924B527EF04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6841678" y="1488676"/>
                <a:ext cx="265016" cy="83349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0" name="Close Button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AE09FA18-48DE-4089-B627-FCAE81D65287}"/>
                  </a:ext>
                </a:extLst>
              </p:cNvPr>
              <p:cNvSpPr>
                <a:spLocks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889626" y="1313927"/>
                <a:ext cx="174797" cy="70435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Address Box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F3BB5203-DE67-4C76-8051-A2E549DB496D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2199224" y="1442445"/>
                <a:ext cx="4485001" cy="17580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www.example.com</a:t>
                </a:r>
              </a:p>
            </p:txBody>
          </p:sp>
          <p:sp>
            <p:nvSpPr>
              <p:cNvPr id="42" name="Document Ic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3D304135-0349-43A4-AF90-784CCED9F2A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2334419" y="1481046"/>
                <a:ext cx="166342" cy="98610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43" name="Navigation Buttons">
                <a:extLst>
                  <a:ext uri="{FF2B5EF4-FFF2-40B4-BE49-F238E27FC236}">
                    <a16:creationId xmlns:a16="http://schemas.microsoft.com/office/drawing/2014/main" id="{FB842A50-0236-4B97-A30D-26F9BAA80078}"/>
                  </a:ext>
                </a:extLst>
              </p:cNvPr>
              <p:cNvGrpSpPr/>
              <p:nvPr/>
            </p:nvGrpSpPr>
            <p:grpSpPr>
              <a:xfrm>
                <a:off x="819300" y="1466370"/>
                <a:ext cx="1139017" cy="127958"/>
                <a:chOff x="819300" y="1466370"/>
                <a:chExt cx="1139017" cy="127958"/>
              </a:xfrm>
            </p:grpSpPr>
            <p:sp>
              <p:nvSpPr>
                <p:cNvPr id="44" name="Back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B5ECA142-6984-4875-B4F3-929995A4FA97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819300" y="1485740"/>
                  <a:ext cx="270657" cy="89219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5" name="Forward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D922F49E-AC54-4802-AFD6-2ACA86CA2D9A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12"/>
                  </p:custDataLst>
                </p:nvPr>
              </p:nvSpPr>
              <p:spPr bwMode="auto">
                <a:xfrm>
                  <a:off x="1247840" y="1485741"/>
                  <a:ext cx="270656" cy="89218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6" name="Reload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1C50B566-96F4-4407-B681-00C3BA310E69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13"/>
                  </p:custDataLst>
                </p:nvPr>
              </p:nvSpPr>
              <p:spPr bwMode="auto">
                <a:xfrm>
                  <a:off x="1676382" y="1466370"/>
                  <a:ext cx="281935" cy="127958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17" name="Group Box" descr="&lt;SmartSettings&gt;&lt;SmartResize enabled=&quot;True&quot; minWidth=&quot;60&quot; minHeight=&quot;22&quot; /&gt;&lt;/SmartSettings&gt;">
              <a:extLst>
                <a:ext uri="{FF2B5EF4-FFF2-40B4-BE49-F238E27FC236}">
                  <a16:creationId xmlns:a16="http://schemas.microsoft.com/office/drawing/2014/main" id="{F9B8E9C4-53C0-4804-9C51-4ACE2056E124}"/>
                </a:ext>
              </a:extLst>
            </p:cNvPr>
            <p:cNvGrpSpPr/>
            <p:nvPr>
              <p:custDataLst>
                <p:tags r:id="rId2"/>
              </p:custDataLst>
            </p:nvPr>
          </p:nvGrpSpPr>
          <p:grpSpPr>
            <a:xfrm>
              <a:off x="918584" y="1180490"/>
              <a:ext cx="1828800" cy="1723028"/>
              <a:chOff x="595686" y="1184134"/>
              <a:chExt cx="1828800" cy="1723028"/>
            </a:xfrm>
          </p:grpSpPr>
          <p:sp>
            <p:nvSpPr>
              <p:cNvPr id="35" name="Panel" descr="&lt;SmartSettings&gt;&lt;SmartResize anchorLeft=&quot;Relative&quot; anchorTop=&quot;Absolute&quot; anchorRight=&quot;Relative&quot; anchorBottom=&quot;Relative&quot; /&gt;&lt;/SmartSettings&gt;">
                <a:extLst>
                  <a:ext uri="{FF2B5EF4-FFF2-40B4-BE49-F238E27FC236}">
                    <a16:creationId xmlns:a16="http://schemas.microsoft.com/office/drawing/2014/main" id="{524901AE-4F11-42AC-A284-C620DF5FD5CB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>
                <a:off x="595686" y="1261242"/>
                <a:ext cx="1828800" cy="164592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Label" descr="&lt;Tags&gt;&lt;SMARTRESIZEANCHORS&gt;Absolute,None,Absolute,None&lt;/SMARTRESIZEANCHORS&gt;&lt;/Tags&gt;">
                <a:extLst>
                  <a:ext uri="{FF2B5EF4-FFF2-40B4-BE49-F238E27FC236}">
                    <a16:creationId xmlns:a16="http://schemas.microsoft.com/office/drawing/2014/main" id="{DB0448B9-E52C-4523-9694-905C59B87668}"/>
                  </a:ext>
                </a:extLst>
              </p:cNvPr>
              <p:cNvSpPr txBox="1"/>
              <p:nvPr/>
            </p:nvSpPr>
            <p:spPr>
              <a:xfrm>
                <a:off x="648509" y="1184134"/>
                <a:ext cx="610873" cy="156966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Group Box</a:t>
                </a: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0F56FDB1-260C-4E84-98B9-251B6EF3FC98}"/>
                </a:ext>
              </a:extLst>
            </p:cNvPr>
            <p:cNvGrpSpPr/>
            <p:nvPr/>
          </p:nvGrpSpPr>
          <p:grpSpPr>
            <a:xfrm>
              <a:off x="1180321" y="1579279"/>
              <a:ext cx="1033200" cy="1236600"/>
              <a:chOff x="2830890" y="1770618"/>
              <a:chExt cx="1033200" cy="1236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33" name="잉크 32">
                    <a:extLst>
                      <a:ext uri="{FF2B5EF4-FFF2-40B4-BE49-F238E27FC236}">
                        <a16:creationId xmlns:a16="http://schemas.microsoft.com/office/drawing/2014/main" id="{4615B450-57AA-4907-9849-2032007BEF33}"/>
                      </a:ext>
                    </a:extLst>
                  </p14:cNvPr>
                  <p14:cNvContentPartPr/>
                  <p14:nvPr/>
                </p14:nvContentPartPr>
                <p14:xfrm>
                  <a:off x="3161370" y="1770618"/>
                  <a:ext cx="460080" cy="672120"/>
                </p14:xfrm>
              </p:contentPart>
            </mc:Choice>
            <mc:Fallback xmlns="">
              <p:pic>
                <p:nvPicPr>
                  <p:cNvPr id="224" name="잉크 223">
                    <a:extLst>
                      <a:ext uri="{FF2B5EF4-FFF2-40B4-BE49-F238E27FC236}">
                        <a16:creationId xmlns:a16="http://schemas.microsoft.com/office/drawing/2014/main" id="{DAE4E714-EDD2-498F-96CE-9A8F3141D46F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3152370" y="1761978"/>
                    <a:ext cx="477720" cy="689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34" name="잉크 33">
                    <a:extLst>
                      <a:ext uri="{FF2B5EF4-FFF2-40B4-BE49-F238E27FC236}">
                        <a16:creationId xmlns:a16="http://schemas.microsoft.com/office/drawing/2014/main" id="{B6427B5B-A579-4FAB-BD50-95AEFCACD861}"/>
                      </a:ext>
                    </a:extLst>
                  </p14:cNvPr>
                  <p14:cNvContentPartPr/>
                  <p14:nvPr/>
                </p14:nvContentPartPr>
                <p14:xfrm>
                  <a:off x="2830890" y="2255898"/>
                  <a:ext cx="1033200" cy="751320"/>
                </p14:xfrm>
              </p:contentPart>
            </mc:Choice>
            <mc:Fallback xmlns="">
              <p:pic>
                <p:nvPicPr>
                  <p:cNvPr id="225" name="잉크 224">
                    <a:extLst>
                      <a:ext uri="{FF2B5EF4-FFF2-40B4-BE49-F238E27FC236}">
                        <a16:creationId xmlns:a16="http://schemas.microsoft.com/office/drawing/2014/main" id="{7CA3B0E1-24EA-4A10-A71B-5BC305D78FB6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822250" y="2246898"/>
                    <a:ext cx="1050840" cy="7689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9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Gr9bItFvbF13l9SXCabrPvFstZddWMn1X1wn353XV5zr1zd19U07fr1fj1Iqvb03dtvmyKaimAz7Np/vXeGp9Uy7auyq/Z6fj0Ml+2ePk3TpbZIm9W9GEatv6Nk1/8GycpPav1pCym6bTMmkbafLlqqUGTPgr+fJI1ubyhL/LLdXGZtXl69iqbFdWTddtWy7SYVsuz5Xnlf/ZZulyX5eEt3vxuVi9pxF/v5dO6ruqv9+pPrPMGA42+fcP71TKX396/6/ZKf2u+xrvzOteO42/332fO+Ha2nJV5/d06W63ymkfvvX4yz6dv89nJPFte5DP/hWG0YmAnXYrcBrAHWviyuszrupjl6aSqyvRsWbRbZz5bQjbTpvPBKD07Xq1SwuOOA+ixLZ4J8fOY4fXfxosBMnhEELeOCd/29Txb5U2aeb/TEPKr1Pt2i6CMX+dlPm3zmXwkkD2cInjhKc7TLQ/2+KxhuJ0XB17Gc/duejybpR+d0dR+lE5Vm8Tbvtf00xAjc711FsL4/UMgdzyO8Z+z59kkLxkB+e2z3kyOaRj83RaP5dFHQ7AskPEXWX1RLBXZl9lsRtO21f16/Dw/b0e9t8ZvqlXk01fFxZxa7wwOxBv753W1XjEI+S0+pu4LW5vGxS2Gx+V/7Y0r+NiOK/hUx9X7/ElFiC3ST9L7m9Dq63gHKBwiTR613Th3HWBj5SACGgjCFP18JmKGP8Z47/3BKmOmnwjOt2L/sf/Hhi6jBmyYMtp8I3H6IG9NH331awH/2aRSxFIP04gbb6RQF9yt6cMvfg3AP5u0ibsiw+Qx7TdSKAL01kQy73498N8EqTabOfWBbrJ07+mRDNi6J10o72ftBIlb2Dsd1LDJ8yDFjUO/gZqHyBdsICKfv7/pEyDNN2L9Bhxrv4ueNOym8tsg3WJAB0RB58BKg/49/tKA+BpdeOLwHgx5G90xFEtsJNeekqsZpFcU7HsS7I2F8XU6+Vkk2WAItZFo924mWhzw+5LNg/L1OvrZI1380zpv1/Uybet1Hnnvl/Q/ykuTV/CfX7wR+nlGL90M3vvzl2wKLS+rYpY+LZpV1eRbwxEjorJbG7D0d5WY9hbB3m1Bji2KkaHfGko/iMfToRyG+h7scvvBvgfQjcN9DziDAw4/4HxArMuQdTThwSxzFtK84wdsVZOfptg/bfLlLK9H4ksc1xdNmg/zWJDfqQOFJHDSrAkadYaFifNf04lJf+Ev9KEZ5XDzfFkfkBksvUXk1cXgM/H6OoFYJJXBL9+yEyiNoZ768cxtOxuOlTb1140QbtvbUOSxqa+Il33b7jwfPuZOsyF6BcYlRvNzVrBUvURWBO22vu5/OKDG3zuVFqIUTaOZZ6BLPLdPq5lnAzA8/aiJ6X44FK+Yh+KWL7K3ROl1bchdQMQaMnBNW9Vkr7PzloS9mVdXRKq78wIOPf2JrjbDDkml87bVWzM5oV7GXzTVm7p43ZJGGy/w+zof8mfwRKz3wMeRj86LZVaWt+cRij9ouOX4FQ2AVPNJtfiS9WmHF2L43tYN8HW5CNPPB20uLzXGwTVKQj8ebwptIlopFukMCNTX6HBIF0ajhffrdmNEMthv3Nl+z55Dp/5Huvgb18WGxW0U9yON/P8pjZwv1wvnurjvu+qVnMNR+JG6cJ1P2dXqfGb8oVujokw1iI3VY52OnKLpfuHpgQEs7hJfPm7WC8qhXR+FH78uFquyOC8gr9NpTov3baXsmFbnabZMP2K0Pxp3wN3twzODnZYZwfFVwaP0TGKibFJ6YXpn6HZ1Wldd4yGXacWg04ImD7Mrf93ihSuZ2vd6J8fEv9cbv0jZ4r1eEi2z+57t996z/b1O+/CNAVYxX2Glu8jK4gfgF9bpj5ucZrzOzz/7yJvxj+4e0dQ0bbac5ul5TauA7Zw04iqfgtdmfcDCch6TWWQijIZHsy++SfENnv01uoiPJ6Ke2nnRjIXx6N+otgcBntF4XF9brq+uzuplBxTpSVWVqZqqG5G6yDttBtrh0cRWKBSeu9djfu+7DpO7b+Jd4elzuQcv4Obe58q1vc+VO/XzW9mA92Lgz/OWFBsZYPwET3KEOyPlVGbXZJ5p9QOfshtAH2dldfE1mZIjudDw4PnAGYbDs9nJucFbCnhj/JNFU5BKhlN6e09iuAM8yoM3Jl/MY53kLnP+UJDbvLCNx+IXCsgPBbtNy8p4LG49SfyhoHfDgm5PNs1DEvQ0P8/WZZteZuU6krjHc1tGivikzQ9Lopqrop3O0y0extePOqbkCHcG+mjzG3gGRPn2872Bs8wzLJS36+bZwBpL9xkSrm+2lw1i8s12NKnz7O0N7TqTrproZ3vebzuCD534W/LXj+addfz/X2b9tv182LTfkrf+3zzrxnT+aOJ/Nnr54Jm/JYfdZuJn4uncYqIpLVxdSaK0vlgvaGXg9N00X2EgWx99tWzWq1VVU4LMiy/Y7xh/9LOS3Pvg0IpyXhPKdVIayaSwfzbiLJOl7aXA8ET8rh9qtOUHwV/LJd8Yf+Pxw+n37oHl6ZZd3PuALr6+Z+wHAWblY9NSj3kGuB6PDZr+Xz4579HD/3vmZuN6mHl+NDm37OEbnptwxXDo1WGDEf/i/aP52wjyz2VUH+e920/b4aZ1wm88ZdCj5i1cjTjv326Et3XC4tz/DfdxCwesTymnpH6WSXVbN/L/vZTyVMb/92l12y5uQaqfLa9eaf3DdezVnb6silkq67T51s2rZSe0fl9v3bjmdUPU8NHLrG5owZDDgYviMl/6S4o8za+wtoYVxXNEF/gE8UXWkk1Z1XlDFMXLfdCrrG55FbsTabxXpKErqEybyOKf+9Vbc3wf2vW/g+lysOAvYClswFKIWY3Caevr/ocbzKXrc/zmesUdD0oVDxutIFaf19V6hSU8D8JJtaZpIRC7+IJWU8f8yldtUTZjihRfZItg5RRNZQH5o/e314wAw2/SC/x+1uaLhrSCh9Dn9vMNIgUyeAB0FfLrG+noFPjPDe/jAdPTql2bFjSg3UP68fgzb5RCafr4k09uWL7Bc4v+8DAthXqp39n3iu/fQn/i4SXuabZ8lROnN/lrBdXeTgPjuZF25rnlmPBYNn9PDj9et/LBjS5/95He7Ps3dhu0RNeiYGiOZ/nsVT5tiZnLr4vGt7PmTf6OVBgJ3zcVh3Sf95gNPN1Qz6g7q07GLxTZj8Q0prtDCmLoeU+M8IQYCSK3ZFv/6fP/+S29Nf/ZEC3Hnk4EvXdLsu790MhqMPr/NFnv3ZKs935oZDUY/X+HrO/R1FL/62jvZxTDkBVdvMdMvOcsALNgmWYDY2BxP0XDHwJndHD6/w5r4LFz3l2b2kBcXUT/YdG3j9n/R0kcLsttIDCvVv+wyNvF6v+jxO2tRm6gr1kX/mGROILb/3eofMumt2x2XiyzsvzZCTo6pHnPef2CUiTzrBwriJNq8eXkpykWEGu4KUfkP7cgww1Nbvj6VgS8BeEGh+sC0ZvGvAHTr502wzPNOHd/8uUXNomX5u8i0zkwTCRCnlcXF3k9Zk269dGzrCgp+ddWZKyLlhbCix9oDpY5paGPGwr6pnl6TpknWgMpiRL0Ak99M/5ohP4PhxYc4jk6PB+42P+K8m66zO+l677Imya7yJ9U7wR5JO0M/l836aZDCFtEyNv3wYbTNwOzM8h4Adwh3us6W+j7ZsLzmzEn55vDvgt6aAARb+b9xtCx19/cCELAQ/j33IX3w75vCr+5AfRgD40hZo/fbxhB7uKbG4EPdgj5Ttrk6+CtyYFvGu+9W+Bt8xJfB2+Nvr9pvO/dAm8b+N8Ob+9P/ZV+/JL/B/oonOwUWQAA&lt;/Code&gt;&lt;CodeSignature&gt;bHVvIBe/xGgEx0M8oiCg4rstsOtiCOor/WgbWE0aAsY9XXZKrU5wDsRSy9qBgW9o4Q9DAo3tq+JbBpuzOw1QWslHWDrIAg3VrhxbAIv35i716zryLq+5HcFRzVBthddBBIJnQasTr/zPtKml0C4rGrLtU1s6MAA5M9DUjmExWOLnV2KOPl1DcGQxs92pfzdEHigYeexiEBshbL+tycl2fulyNg4/nrUBUhxmnUMZIRvfrXjku0QuLn25kIjAn2DsQh/DQzcAW6lwFqiwF4J5cAXxaxDu0xTyFjoLH1BagTMBUcXbFRkLs4w6RrAoZXA1hHfic2nU44voVUpaTv9jdw==&lt;/CodeSignature&gt;&lt;/SmartOptions&gt;&lt;SmartResize enabled=&quot;True&quot; minWidth=&quot;190&quot; minHeight=&quot;110&quot; /&gt;&lt;/SmartSettings&gt;">
              <a:extLst>
                <a:ext uri="{FF2B5EF4-FFF2-40B4-BE49-F238E27FC236}">
                  <a16:creationId xmlns:a16="http://schemas.microsoft.com/office/drawing/2014/main" id="{AA0BCC85-7601-4E7A-9C54-34601EB172C9}"/>
                </a:ext>
              </a:extLst>
            </p:cNvPr>
            <p:cNvGrpSpPr/>
            <p:nvPr>
              <p:custDataLst>
                <p:tags r:id="rId3"/>
              </p:custDataLst>
            </p:nvPr>
          </p:nvGrpSpPr>
          <p:grpSpPr>
            <a:xfrm>
              <a:off x="457220" y="3272200"/>
              <a:ext cx="3222246" cy="2083478"/>
              <a:chOff x="595686" y="1261242"/>
              <a:chExt cx="3222246" cy="2083478"/>
            </a:xfrm>
          </p:grpSpPr>
          <p:sp>
            <p:nvSpPr>
              <p:cNvPr id="20" name="Window Body">
                <a:extLst>
                  <a:ext uri="{FF2B5EF4-FFF2-40B4-BE49-F238E27FC236}">
                    <a16:creationId xmlns:a16="http://schemas.microsoft.com/office/drawing/2014/main" id="{D74557CF-0958-4FF4-A4E1-2736C97BE4B0}"/>
                  </a:ext>
                </a:extLst>
              </p:cNvPr>
              <p:cNvSpPr/>
              <p:nvPr/>
            </p:nvSpPr>
            <p:spPr>
              <a:xfrm>
                <a:off x="595686" y="1498985"/>
                <a:ext cx="3222246" cy="184573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" name="Text">
                <a:extLst>
                  <a:ext uri="{FF2B5EF4-FFF2-40B4-BE49-F238E27FC236}">
                    <a16:creationId xmlns:a16="http://schemas.microsoft.com/office/drawing/2014/main" id="{6DA50294-BE73-483D-9933-CACB175BD544}"/>
                  </a:ext>
                </a:extLst>
              </p:cNvPr>
              <p:cNvSpPr txBox="1"/>
              <p:nvPr/>
            </p:nvSpPr>
            <p:spPr>
              <a:xfrm>
                <a:off x="1109874" y="1696127"/>
                <a:ext cx="2294511" cy="688281"/>
              </a:xfrm>
              <a:prstGeom prst="rect">
                <a:avLst/>
              </a:prstGeom>
              <a:noFill/>
            </p:spPr>
            <p:txBody>
              <a:bodyPr wrap="square" lIns="73152" tIns="36576" rIns="73152" bIns="36576" rtlCol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한정탁님</a:t>
                </a:r>
                <a:endParaRPr lang="en-US" altLang="ko-KR" sz="10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en-US" altLang="ko-KR" sz="10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39.8</a:t>
                </a:r>
                <a:r>
                  <a:rPr lang="ko-KR" altLang="en-US" sz="10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도</a:t>
                </a:r>
                <a:endParaRPr lang="en-US" altLang="ko-KR" sz="10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ko-KR" altLang="en-US" sz="10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출석완료했습니다</a:t>
                </a:r>
                <a:r>
                  <a:rPr lang="en-US" altLang="ko-KR" sz="10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pPr algn="ctr"/>
                <a:r>
                  <a:rPr lang="en-US" altLang="ko-KR" sz="10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(21/07/07 14:00)</a:t>
                </a:r>
              </a:p>
              <a:p>
                <a:pPr algn="ctr"/>
                <a:endParaRPr lang="en-US" sz="10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Title Bar">
                <a:extLst>
                  <a:ext uri="{FF2B5EF4-FFF2-40B4-BE49-F238E27FC236}">
                    <a16:creationId xmlns:a16="http://schemas.microsoft.com/office/drawing/2014/main" id="{906C3217-783E-455A-8D50-CAC756520100}"/>
                  </a:ext>
                </a:extLst>
              </p:cNvPr>
              <p:cNvSpPr/>
              <p:nvPr/>
            </p:nvSpPr>
            <p:spPr>
              <a:xfrm>
                <a:off x="595686" y="1261242"/>
                <a:ext cx="3222246" cy="23774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Alert</a:t>
                </a:r>
              </a:p>
            </p:txBody>
          </p:sp>
          <p:sp>
            <p:nvSpPr>
              <p:cNvPr id="23" name="Close Button">
                <a:extLst>
                  <a:ext uri="{FF2B5EF4-FFF2-40B4-BE49-F238E27FC236}">
                    <a16:creationId xmlns:a16="http://schemas.microsoft.com/office/drawing/2014/main" id="{F02DF2DA-7F4A-47F1-AB0F-D052FE6C4F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07048" y="1332489"/>
                <a:ext cx="98425" cy="95250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24" name="Icons">
                <a:extLst>
                  <a:ext uri="{FF2B5EF4-FFF2-40B4-BE49-F238E27FC236}">
                    <a16:creationId xmlns:a16="http://schemas.microsoft.com/office/drawing/2014/main" id="{09DBDFE1-0D70-4377-90A5-AEFF5CEF9C69}"/>
                  </a:ext>
                </a:extLst>
              </p:cNvPr>
              <p:cNvGrpSpPr/>
              <p:nvPr/>
            </p:nvGrpSpPr>
            <p:grpSpPr>
              <a:xfrm>
                <a:off x="773534" y="1669713"/>
                <a:ext cx="457200" cy="396875"/>
                <a:chOff x="773534" y="1669713"/>
                <a:chExt cx="457200" cy="396875"/>
              </a:xfrm>
            </p:grpSpPr>
            <p:sp>
              <p:nvSpPr>
                <p:cNvPr id="29" name="Info Icon">
                  <a:extLst>
                    <a:ext uri="{FF2B5EF4-FFF2-40B4-BE49-F238E27FC236}">
                      <a16:creationId xmlns:a16="http://schemas.microsoft.com/office/drawing/2014/main" id="{DC439C71-F8EC-461F-80D6-AD26BCFB350D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03697" y="1670507"/>
                  <a:ext cx="396875" cy="395287"/>
                </a:xfrm>
                <a:custGeom>
                  <a:avLst/>
                  <a:gdLst>
                    <a:gd name="T0" fmla="*/ 550 w 1101"/>
                    <a:gd name="T1" fmla="*/ 231 h 1101"/>
                    <a:gd name="T2" fmla="*/ 480 w 1101"/>
                    <a:gd name="T3" fmla="*/ 301 h 1101"/>
                    <a:gd name="T4" fmla="*/ 550 w 1101"/>
                    <a:gd name="T5" fmla="*/ 372 h 1101"/>
                    <a:gd name="T6" fmla="*/ 621 w 1101"/>
                    <a:gd name="T7" fmla="*/ 301 h 1101"/>
                    <a:gd name="T8" fmla="*/ 550 w 1101"/>
                    <a:gd name="T9" fmla="*/ 231 h 1101"/>
                    <a:gd name="T10" fmla="*/ 494 w 1101"/>
                    <a:gd name="T11" fmla="*/ 455 h 1101"/>
                    <a:gd name="T12" fmla="*/ 494 w 1101"/>
                    <a:gd name="T13" fmla="*/ 851 h 1101"/>
                    <a:gd name="T14" fmla="*/ 607 w 1101"/>
                    <a:gd name="T15" fmla="*/ 851 h 1101"/>
                    <a:gd name="T16" fmla="*/ 607 w 1101"/>
                    <a:gd name="T17" fmla="*/ 455 h 1101"/>
                    <a:gd name="T18" fmla="*/ 494 w 1101"/>
                    <a:gd name="T19" fmla="*/ 455 h 1101"/>
                    <a:gd name="T20" fmla="*/ 1101 w 1101"/>
                    <a:gd name="T21" fmla="*/ 551 h 1101"/>
                    <a:gd name="T22" fmla="*/ 550 w 1101"/>
                    <a:gd name="T23" fmla="*/ 1101 h 1101"/>
                    <a:gd name="T24" fmla="*/ 0 w 1101"/>
                    <a:gd name="T25" fmla="*/ 551 h 1101"/>
                    <a:gd name="T26" fmla="*/ 550 w 1101"/>
                    <a:gd name="T27" fmla="*/ 0 h 1101"/>
                    <a:gd name="T28" fmla="*/ 1101 w 1101"/>
                    <a:gd name="T29" fmla="*/ 551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101" h="1101">
                      <a:moveTo>
                        <a:pt x="550" y="231"/>
                      </a:moveTo>
                      <a:cubicBezTo>
                        <a:pt x="511" y="231"/>
                        <a:pt x="480" y="262"/>
                        <a:pt x="480" y="301"/>
                      </a:cubicBezTo>
                      <a:cubicBezTo>
                        <a:pt x="480" y="340"/>
                        <a:pt x="511" y="372"/>
                        <a:pt x="550" y="372"/>
                      </a:cubicBezTo>
                      <a:cubicBezTo>
                        <a:pt x="589" y="372"/>
                        <a:pt x="621" y="340"/>
                        <a:pt x="621" y="301"/>
                      </a:cubicBezTo>
                      <a:cubicBezTo>
                        <a:pt x="621" y="262"/>
                        <a:pt x="589" y="231"/>
                        <a:pt x="550" y="231"/>
                      </a:cubicBezTo>
                      <a:close/>
                      <a:moveTo>
                        <a:pt x="494" y="455"/>
                      </a:moveTo>
                      <a:lnTo>
                        <a:pt x="494" y="851"/>
                      </a:lnTo>
                      <a:lnTo>
                        <a:pt x="607" y="851"/>
                      </a:lnTo>
                      <a:lnTo>
                        <a:pt x="607" y="455"/>
                      </a:lnTo>
                      <a:lnTo>
                        <a:pt x="494" y="455"/>
                      </a:lnTo>
                      <a:close/>
                      <a:moveTo>
                        <a:pt x="1101" y="551"/>
                      </a:moveTo>
                      <a:cubicBezTo>
                        <a:pt x="1101" y="855"/>
                        <a:pt x="854" y="1101"/>
                        <a:pt x="550" y="1101"/>
                      </a:cubicBezTo>
                      <a:cubicBezTo>
                        <a:pt x="247" y="1101"/>
                        <a:pt x="0" y="855"/>
                        <a:pt x="0" y="551"/>
                      </a:cubicBezTo>
                      <a:cubicBezTo>
                        <a:pt x="0" y="247"/>
                        <a:pt x="247" y="0"/>
                        <a:pt x="550" y="0"/>
                      </a:cubicBezTo>
                      <a:cubicBezTo>
                        <a:pt x="854" y="0"/>
                        <a:pt x="1101" y="247"/>
                        <a:pt x="1101" y="551"/>
                      </a:cubicBezTo>
                      <a:close/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0" name="Warning Icon" hidden="1">
                  <a:extLst>
                    <a:ext uri="{FF2B5EF4-FFF2-40B4-BE49-F238E27FC236}">
                      <a16:creationId xmlns:a16="http://schemas.microsoft.com/office/drawing/2014/main" id="{B58FD032-82FC-4E38-9DD3-A33461BA7396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773534" y="1670507"/>
                  <a:ext cx="457200" cy="395287"/>
                </a:xfrm>
                <a:custGeom>
                  <a:avLst/>
                  <a:gdLst>
                    <a:gd name="T0" fmla="*/ 1270 w 1270"/>
                    <a:gd name="T1" fmla="*/ 1101 h 1101"/>
                    <a:gd name="T2" fmla="*/ 0 w 1270"/>
                    <a:gd name="T3" fmla="*/ 1101 h 1101"/>
                    <a:gd name="T4" fmla="*/ 635 w 1270"/>
                    <a:gd name="T5" fmla="*/ 0 h 1101"/>
                    <a:gd name="T6" fmla="*/ 1270 w 1270"/>
                    <a:gd name="T7" fmla="*/ 1101 h 1101"/>
                    <a:gd name="T8" fmla="*/ 579 w 1270"/>
                    <a:gd name="T9" fmla="*/ 320 h 1101"/>
                    <a:gd name="T10" fmla="*/ 579 w 1270"/>
                    <a:gd name="T11" fmla="*/ 716 h 1101"/>
                    <a:gd name="T12" fmla="*/ 691 w 1270"/>
                    <a:gd name="T13" fmla="*/ 716 h 1101"/>
                    <a:gd name="T14" fmla="*/ 691 w 1270"/>
                    <a:gd name="T15" fmla="*/ 320 h 1101"/>
                    <a:gd name="T16" fmla="*/ 579 w 1270"/>
                    <a:gd name="T17" fmla="*/ 320 h 1101"/>
                    <a:gd name="T18" fmla="*/ 635 w 1270"/>
                    <a:gd name="T19" fmla="*/ 799 h 1101"/>
                    <a:gd name="T20" fmla="*/ 564 w 1270"/>
                    <a:gd name="T21" fmla="*/ 870 h 1101"/>
                    <a:gd name="T22" fmla="*/ 635 w 1270"/>
                    <a:gd name="T23" fmla="*/ 940 h 1101"/>
                    <a:gd name="T24" fmla="*/ 706 w 1270"/>
                    <a:gd name="T25" fmla="*/ 870 h 1101"/>
                    <a:gd name="T26" fmla="*/ 635 w 1270"/>
                    <a:gd name="T27" fmla="*/ 799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270" h="1101">
                      <a:moveTo>
                        <a:pt x="1270" y="1101"/>
                      </a:moveTo>
                      <a:lnTo>
                        <a:pt x="0" y="1101"/>
                      </a:lnTo>
                      <a:lnTo>
                        <a:pt x="635" y="0"/>
                      </a:lnTo>
                      <a:lnTo>
                        <a:pt x="1270" y="1101"/>
                      </a:lnTo>
                      <a:close/>
                      <a:moveTo>
                        <a:pt x="579" y="320"/>
                      </a:moveTo>
                      <a:lnTo>
                        <a:pt x="579" y="716"/>
                      </a:lnTo>
                      <a:lnTo>
                        <a:pt x="691" y="716"/>
                      </a:lnTo>
                      <a:lnTo>
                        <a:pt x="691" y="320"/>
                      </a:lnTo>
                      <a:lnTo>
                        <a:pt x="579" y="320"/>
                      </a:lnTo>
                      <a:close/>
                      <a:moveTo>
                        <a:pt x="635" y="799"/>
                      </a:moveTo>
                      <a:cubicBezTo>
                        <a:pt x="596" y="799"/>
                        <a:pt x="564" y="831"/>
                        <a:pt x="564" y="870"/>
                      </a:cubicBezTo>
                      <a:cubicBezTo>
                        <a:pt x="564" y="909"/>
                        <a:pt x="596" y="940"/>
                        <a:pt x="635" y="940"/>
                      </a:cubicBezTo>
                      <a:cubicBezTo>
                        <a:pt x="674" y="940"/>
                        <a:pt x="706" y="909"/>
                        <a:pt x="706" y="870"/>
                      </a:cubicBezTo>
                      <a:cubicBezTo>
                        <a:pt x="706" y="831"/>
                        <a:pt x="674" y="799"/>
                        <a:pt x="635" y="799"/>
                      </a:cubicBez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1" name="Error Icon" hidden="1">
                  <a:extLst>
                    <a:ext uri="{FF2B5EF4-FFF2-40B4-BE49-F238E27FC236}">
                      <a16:creationId xmlns:a16="http://schemas.microsoft.com/office/drawing/2014/main" id="{6FC456F2-6BFF-4FB7-B8CE-E4C28425F2F5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02903" y="1670507"/>
                  <a:ext cx="398463" cy="395287"/>
                </a:xfrm>
                <a:custGeom>
                  <a:avLst/>
                  <a:gdLst>
                    <a:gd name="T0" fmla="*/ 1101 w 1101"/>
                    <a:gd name="T1" fmla="*/ 778 h 1100"/>
                    <a:gd name="T2" fmla="*/ 778 w 1101"/>
                    <a:gd name="T3" fmla="*/ 1100 h 1100"/>
                    <a:gd name="T4" fmla="*/ 322 w 1101"/>
                    <a:gd name="T5" fmla="*/ 1100 h 1100"/>
                    <a:gd name="T6" fmla="*/ 0 w 1101"/>
                    <a:gd name="T7" fmla="*/ 778 h 1100"/>
                    <a:gd name="T8" fmla="*/ 0 w 1101"/>
                    <a:gd name="T9" fmla="*/ 322 h 1100"/>
                    <a:gd name="T10" fmla="*/ 322 w 1101"/>
                    <a:gd name="T11" fmla="*/ 0 h 1100"/>
                    <a:gd name="T12" fmla="*/ 778 w 1101"/>
                    <a:gd name="T13" fmla="*/ 0 h 1100"/>
                    <a:gd name="T14" fmla="*/ 1101 w 1101"/>
                    <a:gd name="T15" fmla="*/ 322 h 1100"/>
                    <a:gd name="T16" fmla="*/ 1101 w 1101"/>
                    <a:gd name="T17" fmla="*/ 778 h 1100"/>
                    <a:gd name="T18" fmla="*/ 380 w 1101"/>
                    <a:gd name="T19" fmla="*/ 300 h 1100"/>
                    <a:gd name="T20" fmla="*/ 301 w 1101"/>
                    <a:gd name="T21" fmla="*/ 380 h 1100"/>
                    <a:gd name="T22" fmla="*/ 470 w 1101"/>
                    <a:gd name="T23" fmla="*/ 550 h 1100"/>
                    <a:gd name="T24" fmla="*/ 301 w 1101"/>
                    <a:gd name="T25" fmla="*/ 719 h 1100"/>
                    <a:gd name="T26" fmla="*/ 380 w 1101"/>
                    <a:gd name="T27" fmla="*/ 799 h 1100"/>
                    <a:gd name="T28" fmla="*/ 550 w 1101"/>
                    <a:gd name="T29" fmla="*/ 629 h 1100"/>
                    <a:gd name="T30" fmla="*/ 720 w 1101"/>
                    <a:gd name="T31" fmla="*/ 799 h 1100"/>
                    <a:gd name="T32" fmla="*/ 800 w 1101"/>
                    <a:gd name="T33" fmla="*/ 719 h 1100"/>
                    <a:gd name="T34" fmla="*/ 630 w 1101"/>
                    <a:gd name="T35" fmla="*/ 550 h 1100"/>
                    <a:gd name="T36" fmla="*/ 800 w 1101"/>
                    <a:gd name="T37" fmla="*/ 380 h 1100"/>
                    <a:gd name="T38" fmla="*/ 720 w 1101"/>
                    <a:gd name="T39" fmla="*/ 300 h 1100"/>
                    <a:gd name="T40" fmla="*/ 550 w 1101"/>
                    <a:gd name="T41" fmla="*/ 470 h 1100"/>
                    <a:gd name="T42" fmla="*/ 380 w 1101"/>
                    <a:gd name="T43" fmla="*/ 300 h 1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101" h="1100">
                      <a:moveTo>
                        <a:pt x="1101" y="778"/>
                      </a:moveTo>
                      <a:lnTo>
                        <a:pt x="778" y="1100"/>
                      </a:lnTo>
                      <a:lnTo>
                        <a:pt x="322" y="1100"/>
                      </a:lnTo>
                      <a:lnTo>
                        <a:pt x="0" y="778"/>
                      </a:lnTo>
                      <a:lnTo>
                        <a:pt x="0" y="322"/>
                      </a:lnTo>
                      <a:lnTo>
                        <a:pt x="322" y="0"/>
                      </a:lnTo>
                      <a:lnTo>
                        <a:pt x="778" y="0"/>
                      </a:lnTo>
                      <a:lnTo>
                        <a:pt x="1101" y="322"/>
                      </a:lnTo>
                      <a:lnTo>
                        <a:pt x="1101" y="778"/>
                      </a:lnTo>
                      <a:close/>
                      <a:moveTo>
                        <a:pt x="380" y="300"/>
                      </a:moveTo>
                      <a:lnTo>
                        <a:pt x="301" y="380"/>
                      </a:lnTo>
                      <a:lnTo>
                        <a:pt x="470" y="550"/>
                      </a:lnTo>
                      <a:lnTo>
                        <a:pt x="301" y="719"/>
                      </a:lnTo>
                      <a:lnTo>
                        <a:pt x="380" y="799"/>
                      </a:lnTo>
                      <a:lnTo>
                        <a:pt x="550" y="629"/>
                      </a:lnTo>
                      <a:lnTo>
                        <a:pt x="720" y="799"/>
                      </a:lnTo>
                      <a:lnTo>
                        <a:pt x="800" y="719"/>
                      </a:lnTo>
                      <a:lnTo>
                        <a:pt x="630" y="550"/>
                      </a:lnTo>
                      <a:lnTo>
                        <a:pt x="800" y="380"/>
                      </a:lnTo>
                      <a:lnTo>
                        <a:pt x="720" y="300"/>
                      </a:lnTo>
                      <a:lnTo>
                        <a:pt x="550" y="470"/>
                      </a:lnTo>
                      <a:lnTo>
                        <a:pt x="380" y="300"/>
                      </a:ln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2" name="Question Icon" hidden="1">
                  <a:extLst>
                    <a:ext uri="{FF2B5EF4-FFF2-40B4-BE49-F238E27FC236}">
                      <a16:creationId xmlns:a16="http://schemas.microsoft.com/office/drawing/2014/main" id="{109AC6BA-6FE1-4DC4-A900-96F6C2E409F9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02903" y="1669713"/>
                  <a:ext cx="398463" cy="396875"/>
                </a:xfrm>
                <a:custGeom>
                  <a:avLst/>
                  <a:gdLst>
                    <a:gd name="T0" fmla="*/ 1101 w 1101"/>
                    <a:gd name="T1" fmla="*/ 551 h 1101"/>
                    <a:gd name="T2" fmla="*/ 550 w 1101"/>
                    <a:gd name="T3" fmla="*/ 1101 h 1101"/>
                    <a:gd name="T4" fmla="*/ 0 w 1101"/>
                    <a:gd name="T5" fmla="*/ 551 h 1101"/>
                    <a:gd name="T6" fmla="*/ 550 w 1101"/>
                    <a:gd name="T7" fmla="*/ 0 h 1101"/>
                    <a:gd name="T8" fmla="*/ 1101 w 1101"/>
                    <a:gd name="T9" fmla="*/ 551 h 1101"/>
                    <a:gd name="T10" fmla="*/ 596 w 1101"/>
                    <a:gd name="T11" fmla="*/ 685 h 1101"/>
                    <a:gd name="T12" fmla="*/ 509 w 1101"/>
                    <a:gd name="T13" fmla="*/ 685 h 1101"/>
                    <a:gd name="T14" fmla="*/ 509 w 1101"/>
                    <a:gd name="T15" fmla="*/ 625 h 1101"/>
                    <a:gd name="T16" fmla="*/ 521 w 1101"/>
                    <a:gd name="T17" fmla="*/ 577 h 1101"/>
                    <a:gd name="T18" fmla="*/ 575 w 1101"/>
                    <a:gd name="T19" fmla="*/ 527 h 1101"/>
                    <a:gd name="T20" fmla="*/ 638 w 1101"/>
                    <a:gd name="T21" fmla="*/ 424 h 1101"/>
                    <a:gd name="T22" fmla="*/ 614 w 1101"/>
                    <a:gd name="T23" fmla="*/ 359 h 1101"/>
                    <a:gd name="T24" fmla="*/ 549 w 1101"/>
                    <a:gd name="T25" fmla="*/ 334 h 1101"/>
                    <a:gd name="T26" fmla="*/ 440 w 1101"/>
                    <a:gd name="T27" fmla="*/ 462 h 1101"/>
                    <a:gd name="T28" fmla="*/ 343 w 1101"/>
                    <a:gd name="T29" fmla="*/ 445 h 1101"/>
                    <a:gd name="T30" fmla="*/ 413 w 1101"/>
                    <a:gd name="T31" fmla="*/ 295 h 1101"/>
                    <a:gd name="T32" fmla="*/ 561 w 1101"/>
                    <a:gd name="T33" fmla="*/ 241 h 1101"/>
                    <a:gd name="T34" fmla="*/ 702 w 1101"/>
                    <a:gd name="T35" fmla="*/ 291 h 1101"/>
                    <a:gd name="T36" fmla="*/ 758 w 1101"/>
                    <a:gd name="T37" fmla="*/ 418 h 1101"/>
                    <a:gd name="T38" fmla="*/ 743 w 1101"/>
                    <a:gd name="T39" fmla="*/ 489 h 1101"/>
                    <a:gd name="T40" fmla="*/ 707 w 1101"/>
                    <a:gd name="T41" fmla="*/ 541 h 1101"/>
                    <a:gd name="T42" fmla="*/ 624 w 1101"/>
                    <a:gd name="T43" fmla="*/ 606 h 1101"/>
                    <a:gd name="T44" fmla="*/ 601 w 1101"/>
                    <a:gd name="T45" fmla="*/ 632 h 1101"/>
                    <a:gd name="T46" fmla="*/ 596 w 1101"/>
                    <a:gd name="T47" fmla="*/ 685 h 1101"/>
                    <a:gd name="T48" fmla="*/ 614 w 1101"/>
                    <a:gd name="T49" fmla="*/ 749 h 1101"/>
                    <a:gd name="T50" fmla="*/ 614 w 1101"/>
                    <a:gd name="T51" fmla="*/ 861 h 1101"/>
                    <a:gd name="T52" fmla="*/ 509 w 1101"/>
                    <a:gd name="T53" fmla="*/ 861 h 1101"/>
                    <a:gd name="T54" fmla="*/ 509 w 1101"/>
                    <a:gd name="T55" fmla="*/ 749 h 1101"/>
                    <a:gd name="T56" fmla="*/ 614 w 1101"/>
                    <a:gd name="T57" fmla="*/ 749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101" h="1101">
                      <a:moveTo>
                        <a:pt x="1101" y="551"/>
                      </a:moveTo>
                      <a:cubicBezTo>
                        <a:pt x="1101" y="854"/>
                        <a:pt x="854" y="1101"/>
                        <a:pt x="550" y="1101"/>
                      </a:cubicBezTo>
                      <a:cubicBezTo>
                        <a:pt x="246" y="1101"/>
                        <a:pt x="0" y="854"/>
                        <a:pt x="0" y="551"/>
                      </a:cubicBezTo>
                      <a:cubicBezTo>
                        <a:pt x="0" y="247"/>
                        <a:pt x="246" y="0"/>
                        <a:pt x="550" y="0"/>
                      </a:cubicBezTo>
                      <a:cubicBezTo>
                        <a:pt x="854" y="0"/>
                        <a:pt x="1101" y="247"/>
                        <a:pt x="1101" y="551"/>
                      </a:cubicBezTo>
                      <a:close/>
                      <a:moveTo>
                        <a:pt x="596" y="685"/>
                      </a:moveTo>
                      <a:lnTo>
                        <a:pt x="509" y="685"/>
                      </a:lnTo>
                      <a:lnTo>
                        <a:pt x="509" y="625"/>
                      </a:lnTo>
                      <a:cubicBezTo>
                        <a:pt x="509" y="605"/>
                        <a:pt x="513" y="589"/>
                        <a:pt x="521" y="577"/>
                      </a:cubicBezTo>
                      <a:cubicBezTo>
                        <a:pt x="529" y="565"/>
                        <a:pt x="547" y="549"/>
                        <a:pt x="575" y="527"/>
                      </a:cubicBezTo>
                      <a:cubicBezTo>
                        <a:pt x="617" y="495"/>
                        <a:pt x="638" y="460"/>
                        <a:pt x="638" y="424"/>
                      </a:cubicBezTo>
                      <a:cubicBezTo>
                        <a:pt x="638" y="397"/>
                        <a:pt x="630" y="375"/>
                        <a:pt x="614" y="359"/>
                      </a:cubicBezTo>
                      <a:cubicBezTo>
                        <a:pt x="597" y="343"/>
                        <a:pt x="576" y="334"/>
                        <a:pt x="549" y="334"/>
                      </a:cubicBezTo>
                      <a:cubicBezTo>
                        <a:pt x="488" y="334"/>
                        <a:pt x="451" y="377"/>
                        <a:pt x="440" y="462"/>
                      </a:cubicBezTo>
                      <a:lnTo>
                        <a:pt x="343" y="445"/>
                      </a:lnTo>
                      <a:cubicBezTo>
                        <a:pt x="349" y="381"/>
                        <a:pt x="372" y="331"/>
                        <a:pt x="413" y="295"/>
                      </a:cubicBezTo>
                      <a:cubicBezTo>
                        <a:pt x="454" y="259"/>
                        <a:pt x="503" y="241"/>
                        <a:pt x="561" y="241"/>
                      </a:cubicBezTo>
                      <a:cubicBezTo>
                        <a:pt x="618" y="241"/>
                        <a:pt x="665" y="257"/>
                        <a:pt x="702" y="291"/>
                      </a:cubicBezTo>
                      <a:cubicBezTo>
                        <a:pt x="739" y="325"/>
                        <a:pt x="758" y="367"/>
                        <a:pt x="758" y="418"/>
                      </a:cubicBezTo>
                      <a:cubicBezTo>
                        <a:pt x="758" y="443"/>
                        <a:pt x="753" y="467"/>
                        <a:pt x="743" y="489"/>
                      </a:cubicBezTo>
                      <a:cubicBezTo>
                        <a:pt x="732" y="512"/>
                        <a:pt x="721" y="529"/>
                        <a:pt x="707" y="541"/>
                      </a:cubicBezTo>
                      <a:cubicBezTo>
                        <a:pt x="694" y="554"/>
                        <a:pt x="667" y="575"/>
                        <a:pt x="624" y="606"/>
                      </a:cubicBezTo>
                      <a:cubicBezTo>
                        <a:pt x="612" y="615"/>
                        <a:pt x="605" y="624"/>
                        <a:pt x="601" y="632"/>
                      </a:cubicBezTo>
                      <a:cubicBezTo>
                        <a:pt x="598" y="640"/>
                        <a:pt x="596" y="658"/>
                        <a:pt x="596" y="685"/>
                      </a:cubicBezTo>
                      <a:close/>
                      <a:moveTo>
                        <a:pt x="614" y="749"/>
                      </a:moveTo>
                      <a:lnTo>
                        <a:pt x="614" y="861"/>
                      </a:lnTo>
                      <a:lnTo>
                        <a:pt x="509" y="861"/>
                      </a:lnTo>
                      <a:lnTo>
                        <a:pt x="509" y="749"/>
                      </a:lnTo>
                      <a:lnTo>
                        <a:pt x="614" y="749"/>
                      </a:ln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25" name="Buttons">
                <a:extLst>
                  <a:ext uri="{FF2B5EF4-FFF2-40B4-BE49-F238E27FC236}">
                    <a16:creationId xmlns:a16="http://schemas.microsoft.com/office/drawing/2014/main" id="{3679CEDC-A155-48CA-B8EA-6FB73FE45D90}"/>
                  </a:ext>
                </a:extLst>
              </p:cNvPr>
              <p:cNvGrpSpPr/>
              <p:nvPr/>
            </p:nvGrpSpPr>
            <p:grpSpPr>
              <a:xfrm>
                <a:off x="1538287" y="2386471"/>
                <a:ext cx="1377404" cy="624736"/>
                <a:chOff x="1538287" y="2386471"/>
                <a:chExt cx="1377404" cy="624736"/>
              </a:xfrm>
            </p:grpSpPr>
            <p:sp>
              <p:nvSpPr>
                <p:cNvPr id="26" name="Button 1">
                  <a:extLst>
                    <a:ext uri="{FF2B5EF4-FFF2-40B4-BE49-F238E27FC236}">
                      <a16:creationId xmlns:a16="http://schemas.microsoft.com/office/drawing/2014/main" id="{0CD890EA-9856-4A85-AC40-C32EFBE669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35693" y="2770823"/>
                  <a:ext cx="663029" cy="240384"/>
                </a:xfrm>
                <a:prstGeom prst="roundRect">
                  <a:avLst>
                    <a:gd name="adj" fmla="val 8776"/>
                  </a:avLst>
                </a:prstGeom>
                <a:solidFill>
                  <a:srgbClr val="FFFFFF"/>
                </a:solidFill>
                <a:ln w="6350" cap="flat" cmpd="sng" algn="ctr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OK</a:t>
                  </a:r>
                  <a:endParaRPr lang="en-US" sz="900" dirty="0">
                    <a:solidFill>
                      <a:srgbClr val="5F5F5F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7" name="Button 2" hidden="1">
                  <a:extLst>
                    <a:ext uri="{FF2B5EF4-FFF2-40B4-BE49-F238E27FC236}">
                      <a16:creationId xmlns:a16="http://schemas.microsoft.com/office/drawing/2014/main" id="{F7C536EC-1BE5-4AE0-968C-CC24700D63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52662" y="2386471"/>
                  <a:ext cx="663029" cy="240384"/>
                </a:xfrm>
                <a:prstGeom prst="roundRect">
                  <a:avLst>
                    <a:gd name="adj" fmla="val 8776"/>
                  </a:avLst>
                </a:prstGeom>
                <a:solidFill>
                  <a:srgbClr val="FFFFFF"/>
                </a:solidFill>
                <a:ln w="6350" cap="flat" cmpd="sng" algn="ctr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Cancel</a:t>
                  </a:r>
                  <a:endParaRPr lang="en-US" sz="900" dirty="0">
                    <a:solidFill>
                      <a:srgbClr val="5F5F5F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8" name="Button 3" hidden="1">
                  <a:extLst>
                    <a:ext uri="{FF2B5EF4-FFF2-40B4-BE49-F238E27FC236}">
                      <a16:creationId xmlns:a16="http://schemas.microsoft.com/office/drawing/2014/main" id="{ADD58A4B-0F83-4D2E-8F6E-A7E285FC5F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38287" y="2386471"/>
                  <a:ext cx="663029" cy="240384"/>
                </a:xfrm>
                <a:prstGeom prst="roundRect">
                  <a:avLst>
                    <a:gd name="adj" fmla="val 8776"/>
                  </a:avLst>
                </a:prstGeom>
                <a:solidFill>
                  <a:srgbClr val="FFFFFF"/>
                </a:solidFill>
                <a:ln w="6350" cap="flat" cmpd="sng" algn="ctr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Abort</a:t>
                  </a:r>
                  <a:endParaRPr lang="en-US" sz="900" dirty="0">
                    <a:solidFill>
                      <a:srgbClr val="5F5F5F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</p:grpSp>
      <p:pic>
        <p:nvPicPr>
          <p:cNvPr id="47" name="그림 46">
            <a:extLst>
              <a:ext uri="{FF2B5EF4-FFF2-40B4-BE49-F238E27FC236}">
                <a16:creationId xmlns:a16="http://schemas.microsoft.com/office/drawing/2014/main" id="{0D0FCBAD-EA39-4801-81C7-81F82154600F}"/>
              </a:ext>
            </a:extLst>
          </p:cNvPr>
          <p:cNvPicPr>
            <a:picLocks noChangeAspect="1"/>
          </p:cNvPicPr>
          <p:nvPr/>
        </p:nvPicPr>
        <p:blipFill>
          <a:blip r:embed="rId76"/>
          <a:stretch>
            <a:fillRect/>
          </a:stretch>
        </p:blipFill>
        <p:spPr>
          <a:xfrm>
            <a:off x="-3889175" y="2840887"/>
            <a:ext cx="3715268" cy="2505425"/>
          </a:xfrm>
          <a:prstGeom prst="rect">
            <a:avLst/>
          </a:prstGeom>
        </p:spPr>
      </p:pic>
      <p:sp>
        <p:nvSpPr>
          <p:cNvPr id="48" name="화살표: 오른쪽 47">
            <a:extLst>
              <a:ext uri="{FF2B5EF4-FFF2-40B4-BE49-F238E27FC236}">
                <a16:creationId xmlns:a16="http://schemas.microsoft.com/office/drawing/2014/main" id="{7742E667-DD6D-4DD3-9D56-3325F341495D}"/>
              </a:ext>
            </a:extLst>
          </p:cNvPr>
          <p:cNvSpPr/>
          <p:nvPr/>
        </p:nvSpPr>
        <p:spPr>
          <a:xfrm>
            <a:off x="3756959" y="3340297"/>
            <a:ext cx="1384851" cy="446312"/>
          </a:xfrm>
          <a:prstGeom prst="rightArrow">
            <a:avLst/>
          </a:prstGeom>
          <a:solidFill>
            <a:srgbClr val="00A4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0559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B6648-A1D8-4108-9330-91E648E89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7864" y="245383"/>
            <a:ext cx="2952328" cy="548680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D052DA-40E2-46E8-9FE4-E27E1FB6C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075778"/>
            <a:ext cx="4104456" cy="3855665"/>
          </a:xfrm>
        </p:spPr>
        <p:txBody>
          <a:bodyPr/>
          <a:lstStyle/>
          <a:p>
            <a:r>
              <a:rPr lang="en-US" altLang="ko-KR" sz="3200" dirty="0"/>
              <a:t>1. </a:t>
            </a:r>
            <a:r>
              <a:rPr lang="ko-KR" altLang="en-US" sz="3200" dirty="0"/>
              <a:t>프로젝트 목적</a:t>
            </a:r>
            <a:endParaRPr lang="en-US" altLang="ko-KR" sz="32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82F7323-B46E-4EB5-BEAA-FD3DEA086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52DD98C4-AD35-4759-9571-E1AA62A00DA9}" type="slidenum">
              <a:rPr lang="ko-KR" altLang="en-US" smtClean="0"/>
              <a:pPr>
                <a:spcAft>
                  <a:spcPts val="600"/>
                </a:spcAft>
                <a:defRPr/>
              </a:pPr>
              <a:t>7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6A2D87-49E4-4FF2-B33D-1DDC73206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47864" cy="8056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0B0389-F904-44E5-95B6-D66E8D5FAC9C}"/>
              </a:ext>
            </a:extLst>
          </p:cNvPr>
          <p:cNvSpPr txBox="1"/>
          <p:nvPr/>
        </p:nvSpPr>
        <p:spPr>
          <a:xfrm>
            <a:off x="0" y="0"/>
            <a:ext cx="5400600" cy="8297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just"/>
            <a:r>
              <a:rPr lang="en-US" altLang="ko-KR" sz="3600" b="1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We’re Here</a:t>
            </a:r>
            <a:endParaRPr lang="ko-KR" altLang="en-US" sz="3600" b="1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1A40658-5025-4847-AF83-02C3D446F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209" y="7332"/>
            <a:ext cx="1371791" cy="726093"/>
          </a:xfrm>
          <a:prstGeom prst="rect">
            <a:avLst/>
          </a:prstGeom>
        </p:spPr>
      </p:pic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0AD6164A-A4F2-4A1D-A197-469AC627E7EA}"/>
              </a:ext>
            </a:extLst>
          </p:cNvPr>
          <p:cNvSpPr txBox="1">
            <a:spLocks/>
          </p:cNvSpPr>
          <p:nvPr/>
        </p:nvSpPr>
        <p:spPr>
          <a:xfrm>
            <a:off x="-2772816" y="1772816"/>
            <a:ext cx="4104456" cy="385566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sz="3200" dirty="0"/>
              <a:t>2. </a:t>
            </a:r>
            <a:r>
              <a:rPr kumimoji="0" lang="ko-KR" altLang="en-US" sz="3200" dirty="0" err="1"/>
              <a:t>간트차트</a:t>
            </a:r>
            <a:endParaRPr kumimoji="0" lang="ko-KR" altLang="en-US" sz="3200" dirty="0"/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5CAAA3B7-D743-4BBE-BE9D-C1F533C6F36E}"/>
              </a:ext>
            </a:extLst>
          </p:cNvPr>
          <p:cNvSpPr txBox="1">
            <a:spLocks/>
          </p:cNvSpPr>
          <p:nvPr/>
        </p:nvSpPr>
        <p:spPr>
          <a:xfrm>
            <a:off x="-2774876" y="2487281"/>
            <a:ext cx="4104456" cy="385566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sz="3200" dirty="0"/>
              <a:t>3. </a:t>
            </a:r>
            <a:r>
              <a:rPr kumimoji="0" lang="ko-KR" altLang="en-US" sz="3200" dirty="0"/>
              <a:t>사용기술</a:t>
            </a:r>
            <a:endParaRPr kumimoji="0" lang="en-US" altLang="ko-KR" sz="3200" dirty="0"/>
          </a:p>
        </p:txBody>
      </p:sp>
      <p:sp>
        <p:nvSpPr>
          <p:cNvPr id="11" name="내용 개체 틀 3">
            <a:extLst>
              <a:ext uri="{FF2B5EF4-FFF2-40B4-BE49-F238E27FC236}">
                <a16:creationId xmlns:a16="http://schemas.microsoft.com/office/drawing/2014/main" id="{268A44C0-B846-4232-AA68-5693B662741B}"/>
              </a:ext>
            </a:extLst>
          </p:cNvPr>
          <p:cNvSpPr txBox="1">
            <a:spLocks/>
          </p:cNvSpPr>
          <p:nvPr/>
        </p:nvSpPr>
        <p:spPr>
          <a:xfrm>
            <a:off x="-2774876" y="3249612"/>
            <a:ext cx="4104456" cy="385566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sz="3200" dirty="0"/>
              <a:t>4. </a:t>
            </a:r>
            <a:r>
              <a:rPr kumimoji="0" lang="ko-KR" altLang="en-US" sz="3200" dirty="0"/>
              <a:t>시연</a:t>
            </a:r>
          </a:p>
        </p:txBody>
      </p: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7AD9ADB6-1A57-478C-9E96-1FD242489440}"/>
              </a:ext>
            </a:extLst>
          </p:cNvPr>
          <p:cNvSpPr txBox="1">
            <a:spLocks/>
          </p:cNvSpPr>
          <p:nvPr/>
        </p:nvSpPr>
        <p:spPr>
          <a:xfrm>
            <a:off x="-2774876" y="3946650"/>
            <a:ext cx="4104456" cy="385566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sz="3200" dirty="0"/>
              <a:t>5. Q&amp;A</a:t>
            </a:r>
            <a:endParaRPr kumimoji="0" lang="ko-KR" altLang="en-US" sz="3200" dirty="0"/>
          </a:p>
        </p:txBody>
      </p:sp>
      <p:pic>
        <p:nvPicPr>
          <p:cNvPr id="13" name="그림 12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5EF97A77-8532-4A08-9BAF-BADF1854402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0" r="12789"/>
          <a:stretch/>
        </p:blipFill>
        <p:spPr>
          <a:xfrm>
            <a:off x="899592" y="1996676"/>
            <a:ext cx="2952328" cy="107548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61A8365-8FC6-412F-A56A-7C4591D15B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9682" y="2015076"/>
            <a:ext cx="3347864" cy="100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0724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B6648-A1D8-4108-9330-91E648E89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7864" y="245383"/>
            <a:ext cx="2952328" cy="548680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82F7323-B46E-4EB5-BEAA-FD3DEA086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52DD98C4-AD35-4759-9571-E1AA62A00DA9}" type="slidenum">
              <a:rPr lang="ko-KR" altLang="en-US" smtClean="0"/>
              <a:pPr>
                <a:spcAft>
                  <a:spcPts val="600"/>
                </a:spcAft>
                <a:defRPr/>
              </a:pPr>
              <a:t>8</a:t>
            </a:fld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61A8365-8FC6-412F-A56A-7C4591D15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40" y="-3926"/>
            <a:ext cx="2627784" cy="7885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16A2D87-49E4-4FF2-B33D-1DDC73206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347864" cy="8056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0B0389-F904-44E5-95B6-D66E8D5FAC9C}"/>
              </a:ext>
            </a:extLst>
          </p:cNvPr>
          <p:cNvSpPr txBox="1"/>
          <p:nvPr/>
        </p:nvSpPr>
        <p:spPr>
          <a:xfrm>
            <a:off x="0" y="0"/>
            <a:ext cx="5400600" cy="8297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just"/>
            <a:r>
              <a:rPr lang="en-US" altLang="ko-KR" sz="3600" b="1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We’re Here</a:t>
            </a:r>
            <a:endParaRPr lang="ko-KR" altLang="en-US" sz="3600" b="1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1A40658-5025-4847-AF83-02C3D446F9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209" y="7332"/>
            <a:ext cx="1371791" cy="726093"/>
          </a:xfrm>
          <a:prstGeom prst="rect">
            <a:avLst/>
          </a:prstGeom>
        </p:spPr>
      </p:pic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0AD6164A-A4F2-4A1D-A197-469AC627E7EA}"/>
              </a:ext>
            </a:extLst>
          </p:cNvPr>
          <p:cNvSpPr txBox="1">
            <a:spLocks/>
          </p:cNvSpPr>
          <p:nvPr/>
        </p:nvSpPr>
        <p:spPr>
          <a:xfrm>
            <a:off x="253580" y="1050994"/>
            <a:ext cx="4104456" cy="385566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sz="3200" dirty="0"/>
              <a:t>2. </a:t>
            </a:r>
            <a:r>
              <a:rPr kumimoji="0" lang="ko-KR" altLang="en-US" sz="3200" dirty="0" err="1"/>
              <a:t>간트차트</a:t>
            </a:r>
            <a:endParaRPr kumimoji="0" lang="ko-KR" altLang="en-US" sz="3200" dirty="0"/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5CAAA3B7-D743-4BBE-BE9D-C1F533C6F36E}"/>
              </a:ext>
            </a:extLst>
          </p:cNvPr>
          <p:cNvSpPr txBox="1">
            <a:spLocks/>
          </p:cNvSpPr>
          <p:nvPr/>
        </p:nvSpPr>
        <p:spPr>
          <a:xfrm>
            <a:off x="-3756298" y="2487281"/>
            <a:ext cx="4104456" cy="385566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sz="3200" dirty="0"/>
              <a:t>3. </a:t>
            </a:r>
            <a:r>
              <a:rPr kumimoji="0" lang="ko-KR" altLang="en-US" sz="3200" dirty="0"/>
              <a:t>사용기술</a:t>
            </a:r>
            <a:endParaRPr kumimoji="0" lang="en-US" altLang="ko-KR" sz="3200" dirty="0"/>
          </a:p>
        </p:txBody>
      </p:sp>
      <p:sp>
        <p:nvSpPr>
          <p:cNvPr id="11" name="내용 개체 틀 3">
            <a:extLst>
              <a:ext uri="{FF2B5EF4-FFF2-40B4-BE49-F238E27FC236}">
                <a16:creationId xmlns:a16="http://schemas.microsoft.com/office/drawing/2014/main" id="{268A44C0-B846-4232-AA68-5693B662741B}"/>
              </a:ext>
            </a:extLst>
          </p:cNvPr>
          <p:cNvSpPr txBox="1">
            <a:spLocks/>
          </p:cNvSpPr>
          <p:nvPr/>
        </p:nvSpPr>
        <p:spPr>
          <a:xfrm>
            <a:off x="-3756298" y="3249612"/>
            <a:ext cx="4104456" cy="385566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sz="3200" dirty="0"/>
              <a:t>4. </a:t>
            </a:r>
            <a:r>
              <a:rPr kumimoji="0" lang="ko-KR" altLang="en-US" sz="3200" dirty="0"/>
              <a:t>시연</a:t>
            </a:r>
          </a:p>
        </p:txBody>
      </p: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7AD9ADB6-1A57-478C-9E96-1FD242489440}"/>
              </a:ext>
            </a:extLst>
          </p:cNvPr>
          <p:cNvSpPr txBox="1">
            <a:spLocks/>
          </p:cNvSpPr>
          <p:nvPr/>
        </p:nvSpPr>
        <p:spPr>
          <a:xfrm>
            <a:off x="-3756298" y="3946650"/>
            <a:ext cx="4104456" cy="385566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sz="3200" dirty="0"/>
              <a:t>5. Q&amp;A</a:t>
            </a:r>
            <a:endParaRPr kumimoji="0" lang="ko-KR" altLang="en-US" sz="3200" dirty="0"/>
          </a:p>
        </p:txBody>
      </p:sp>
      <p:sp>
        <p:nvSpPr>
          <p:cNvPr id="14" name="내용 개체 틀 13">
            <a:extLst>
              <a:ext uri="{FF2B5EF4-FFF2-40B4-BE49-F238E27FC236}">
                <a16:creationId xmlns:a16="http://schemas.microsoft.com/office/drawing/2014/main" id="{F059EAEF-C1B4-4556-995F-80CBAD8BE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6788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B6648-A1D8-4108-9330-91E648E89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7864" y="245383"/>
            <a:ext cx="2952328" cy="548680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82F7323-B46E-4EB5-BEAA-FD3DEA086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52DD98C4-AD35-4759-9571-E1AA62A00DA9}" type="slidenum">
              <a:rPr lang="ko-KR" altLang="en-US" smtClean="0"/>
              <a:pPr>
                <a:spcAft>
                  <a:spcPts val="600"/>
                </a:spcAft>
                <a:defRPr/>
              </a:pPr>
              <a:t>9</a:t>
            </a:fld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61A8365-8FC6-412F-A56A-7C4591D15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40" y="-3926"/>
            <a:ext cx="2627784" cy="7885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16A2D87-49E4-4FF2-B33D-1DDC73206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347864" cy="8056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0B0389-F904-44E5-95B6-D66E8D5FAC9C}"/>
              </a:ext>
            </a:extLst>
          </p:cNvPr>
          <p:cNvSpPr txBox="1"/>
          <p:nvPr/>
        </p:nvSpPr>
        <p:spPr>
          <a:xfrm>
            <a:off x="0" y="0"/>
            <a:ext cx="5400600" cy="8297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just"/>
            <a:r>
              <a:rPr lang="en-US" altLang="ko-KR" sz="3600" b="1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We’re Here</a:t>
            </a:r>
            <a:endParaRPr lang="ko-KR" altLang="en-US" sz="3600" b="1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1A40658-5025-4847-AF83-02C3D446F9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209" y="7332"/>
            <a:ext cx="1371791" cy="726093"/>
          </a:xfrm>
          <a:prstGeom prst="rect">
            <a:avLst/>
          </a:prstGeom>
        </p:spPr>
      </p:pic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5CAAA3B7-D743-4BBE-BE9D-C1F533C6F36E}"/>
              </a:ext>
            </a:extLst>
          </p:cNvPr>
          <p:cNvSpPr txBox="1">
            <a:spLocks/>
          </p:cNvSpPr>
          <p:nvPr/>
        </p:nvSpPr>
        <p:spPr>
          <a:xfrm>
            <a:off x="252237" y="1065979"/>
            <a:ext cx="4104456" cy="385566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sz="3200" dirty="0"/>
              <a:t>3. </a:t>
            </a:r>
            <a:r>
              <a:rPr kumimoji="0" lang="ko-KR" altLang="en-US" sz="3200" dirty="0"/>
              <a:t>사용기술</a:t>
            </a:r>
            <a:endParaRPr kumimoji="0" lang="en-US" altLang="ko-KR" sz="3200" dirty="0"/>
          </a:p>
        </p:txBody>
      </p:sp>
      <p:sp>
        <p:nvSpPr>
          <p:cNvPr id="11" name="내용 개체 틀 3">
            <a:extLst>
              <a:ext uri="{FF2B5EF4-FFF2-40B4-BE49-F238E27FC236}">
                <a16:creationId xmlns:a16="http://schemas.microsoft.com/office/drawing/2014/main" id="{268A44C0-B846-4232-AA68-5693B662741B}"/>
              </a:ext>
            </a:extLst>
          </p:cNvPr>
          <p:cNvSpPr txBox="1">
            <a:spLocks/>
          </p:cNvSpPr>
          <p:nvPr/>
        </p:nvSpPr>
        <p:spPr>
          <a:xfrm>
            <a:off x="-3648599" y="3249612"/>
            <a:ext cx="4104456" cy="385566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sz="3200" dirty="0"/>
              <a:t>4. </a:t>
            </a:r>
            <a:r>
              <a:rPr kumimoji="0" lang="ko-KR" altLang="en-US" sz="3200" dirty="0"/>
              <a:t>시연</a:t>
            </a:r>
          </a:p>
        </p:txBody>
      </p: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7AD9ADB6-1A57-478C-9E96-1FD242489440}"/>
              </a:ext>
            </a:extLst>
          </p:cNvPr>
          <p:cNvSpPr txBox="1">
            <a:spLocks/>
          </p:cNvSpPr>
          <p:nvPr/>
        </p:nvSpPr>
        <p:spPr>
          <a:xfrm>
            <a:off x="-3648599" y="3946650"/>
            <a:ext cx="4104456" cy="385566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sz="3200" dirty="0"/>
              <a:t>5. Q&amp;A</a:t>
            </a:r>
            <a:endParaRPr kumimoji="0" lang="ko-KR" altLang="en-US" sz="3200" dirty="0"/>
          </a:p>
        </p:txBody>
      </p:sp>
      <p:pic>
        <p:nvPicPr>
          <p:cNvPr id="16" name="Picture 4" descr="파이썬 – 코딩 테크닉 – gritmind &amp;amp; NLP">
            <a:extLst>
              <a:ext uri="{FF2B5EF4-FFF2-40B4-BE49-F238E27FC236}">
                <a16:creationId xmlns:a16="http://schemas.microsoft.com/office/drawing/2014/main" id="{EF48E4D0-1EF2-4CD9-9AF6-4B56541C6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974" y="5367606"/>
            <a:ext cx="1554054" cy="56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파이썬 강좌] 14. Main 함수">
            <a:extLst>
              <a:ext uri="{FF2B5EF4-FFF2-40B4-BE49-F238E27FC236}">
                <a16:creationId xmlns:a16="http://schemas.microsoft.com/office/drawing/2014/main" id="{40512568-B7C6-4303-9AC0-188C0F451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756" y="4677851"/>
            <a:ext cx="1123468" cy="66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다시, 장고]Django - Intro">
            <a:extLst>
              <a:ext uri="{FF2B5EF4-FFF2-40B4-BE49-F238E27FC236}">
                <a16:creationId xmlns:a16="http://schemas.microsoft.com/office/drawing/2014/main" id="{57EE5B99-5DA9-41A1-A99B-9611EBBBD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375363"/>
            <a:ext cx="1719745" cy="782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React, Vue 개발자를 위한 VSCode Extension. VSCode를 사용하는 프런트엔드 개발자를 위한 Extension  추천 | by Violet Bora Lee | Medium | Medium">
            <a:extLst>
              <a:ext uri="{FF2B5EF4-FFF2-40B4-BE49-F238E27FC236}">
                <a16:creationId xmlns:a16="http://schemas.microsoft.com/office/drawing/2014/main" id="{D4FE1634-F451-4475-8445-A544A0B28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927" y="2560327"/>
            <a:ext cx="1729873" cy="864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Bootstrap 성능 최적화">
            <a:extLst>
              <a:ext uri="{FF2B5EF4-FFF2-40B4-BE49-F238E27FC236}">
                <a16:creationId xmlns:a16="http://schemas.microsoft.com/office/drawing/2014/main" id="{0CF4BEE5-4C1F-4A11-A558-435C71B1C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080" y="3807322"/>
            <a:ext cx="1658529" cy="72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4" descr="Bootstrap] 3. Helper 클래스를 이용하여 텍스트 꾸며보기 - Steve&amp;#39;s Blog">
            <a:extLst>
              <a:ext uri="{FF2B5EF4-FFF2-40B4-BE49-F238E27FC236}">
                <a16:creationId xmlns:a16="http://schemas.microsoft.com/office/drawing/2014/main" id="{F6B71880-82D9-428D-9159-3C37774CD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509" y="2191360"/>
            <a:ext cx="905366" cy="725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한눈에 보는 HTML 요소(Elements &amp;amp; Attributes) 총정리 | HEROPY">
            <a:extLst>
              <a:ext uri="{FF2B5EF4-FFF2-40B4-BE49-F238E27FC236}">
                <a16:creationId xmlns:a16="http://schemas.microsoft.com/office/drawing/2014/main" id="{7FEC1168-52E3-4DB0-8B61-7927DFAF1E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45" r="24341" b="-1075"/>
          <a:stretch/>
        </p:blipFill>
        <p:spPr bwMode="auto">
          <a:xfrm>
            <a:off x="6617273" y="2448558"/>
            <a:ext cx="1386410" cy="135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CSS 프로퍼티 선언 순서 | 수줍은 동그래 블로그">
            <a:extLst>
              <a:ext uri="{FF2B5EF4-FFF2-40B4-BE49-F238E27FC236}">
                <a16:creationId xmlns:a16="http://schemas.microsoft.com/office/drawing/2014/main" id="{8EB1DC0F-CBC7-4273-9A7E-00B443F7FF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09" t="23320" r="38849" b="26175"/>
          <a:stretch/>
        </p:blipFill>
        <p:spPr bwMode="auto">
          <a:xfrm>
            <a:off x="4657256" y="2152916"/>
            <a:ext cx="1351294" cy="1538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6645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rURmXEkznL8vM+dIgmFWecIsYkRz2E8ifMc9jRVOog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rURmXEkznL8vM+dIgmFWecIsYkRz2E8ifMc9jRVOog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rURmXEkznL8vM+dIgmFWecIsYkRz2E8ifMc9jRVOog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wrap="square" lIns="91440" tIns="45720" rIns="91440" bIns="45720" rtlCol="0" anchor="ctr">
        <a:noAutofit/>
      </a:bodyPr>
      <a:lstStyle>
        <a:defPPr algn="just">
          <a:defRPr sz="1400" b="1" dirty="0" smtClean="0">
            <a:solidFill>
              <a:srgbClr val="0000FF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9045</TotalTime>
  <Words>481</Words>
  <Application>Microsoft Office PowerPoint</Application>
  <PresentationFormat>화면 슬라이드 쇼(4:3)</PresentationFormat>
  <Paragraphs>191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HY견고딕</vt:lpstr>
      <vt:lpstr>Gulim</vt:lpstr>
      <vt:lpstr>맑은 고딕</vt:lpstr>
      <vt:lpstr>배달의민족 한나체 Pro</vt:lpstr>
      <vt:lpstr>Arial</vt:lpstr>
      <vt:lpstr>Segoe UI</vt:lpstr>
      <vt:lpstr>Wingdings</vt:lpstr>
      <vt:lpstr>Office 테마</vt:lpstr>
      <vt:lpstr>PowerPoint 프레젠테이션</vt:lpstr>
      <vt:lpstr>목차</vt:lpstr>
      <vt:lpstr>목차</vt:lpstr>
      <vt:lpstr>목차</vt:lpstr>
      <vt:lpstr>목차</vt:lpstr>
      <vt:lpstr>목차</vt:lpstr>
      <vt:lpstr>목차</vt:lpstr>
      <vt:lpstr>목차</vt:lpstr>
      <vt:lpstr>목차</vt:lpstr>
      <vt:lpstr>목차</vt:lpstr>
      <vt:lpstr>목차</vt:lpstr>
      <vt:lpstr>체험 주소 http://19tak.pythonanywhere.com/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Han Jeong Tak</cp:lastModifiedBy>
  <cp:revision>854</cp:revision>
  <dcterms:created xsi:type="dcterms:W3CDTF">2012-07-11T10:23:22Z</dcterms:created>
  <dcterms:modified xsi:type="dcterms:W3CDTF">2021-07-07T05:33:58Z</dcterms:modified>
</cp:coreProperties>
</file>