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3.xml" ContentType="application/inkml+xml"/>
  <Override PartName="/ppt/ink/ink4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ink/ink5.xml" ContentType="application/inkml+xml"/>
  <Override PartName="/ppt/ink/ink6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73" r:id="rId2"/>
    <p:sldId id="474" r:id="rId3"/>
    <p:sldId id="475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0000FF"/>
    <a:srgbClr val="FF5050"/>
    <a:srgbClr val="CDF1FF"/>
    <a:srgbClr val="97E1FF"/>
    <a:srgbClr val="99CCFF"/>
    <a:srgbClr val="5BD0FF"/>
    <a:srgbClr val="29C2FF"/>
    <a:srgbClr val="11BBFF"/>
    <a:srgbClr val="21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 autoAdjust="0"/>
    <p:restoredTop sz="98901" autoAdjust="0"/>
  </p:normalViewPr>
  <p:slideViewPr>
    <p:cSldViewPr>
      <p:cViewPr>
        <p:scale>
          <a:sx n="114" d="100"/>
          <a:sy n="114" d="100"/>
        </p:scale>
        <p:origin x="2868" y="84"/>
      </p:cViewPr>
      <p:guideLst>
        <p:guide orient="horz" pos="119"/>
        <p:guide pos="1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0" d="100"/>
          <a:sy n="50" d="100"/>
        </p:scale>
        <p:origin x="-27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19tak\ai%20&#44060;&#48156;&#51088;%20&#44284;&#51221;\prj2\work\KFQ_Django\%23Document\210707_kfq_2&#52264;_&#44036;&#53944;&#52264;&#539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r>
              <a:rPr lang="en-US" altLang="ko-KR" sz="2000" b="1">
                <a:latin typeface="Bahnschrift" panose="020B0502040204020203" pitchFamily="34" charset="0"/>
              </a:rPr>
              <a:t>GANTT CHART</a:t>
            </a:r>
            <a:endParaRPr lang="ko-KR" altLang="en-US" sz="2000" b="1">
              <a:latin typeface="Bahnschrift" panose="020B0502040204020203" pitchFamily="34" charset="0"/>
            </a:endParaRPr>
          </a:p>
        </c:rich>
      </c:tx>
      <c:layout>
        <c:manualLayout>
          <c:xMode val="edge"/>
          <c:yMode val="edge"/>
          <c:x val="0.40118355641876019"/>
          <c:y val="1.97238658777120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2618980841998489"/>
          <c:y val="0.16665754243737285"/>
          <c:w val="0.82750685304022475"/>
          <c:h val="0.7699200157319784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1-1 브레인스토밍</c:v>
                </c:pt>
                <c:pt idx="1">
                  <c:v>1-2 요구사항정의서</c:v>
                </c:pt>
                <c:pt idx="2">
                  <c:v>1-3 Usecase Diagram</c:v>
                </c:pt>
                <c:pt idx="3">
                  <c:v>2-1 Architecture</c:v>
                </c:pt>
                <c:pt idx="4">
                  <c:v>2-2 WebSite 구조도</c:v>
                </c:pt>
                <c:pt idx="5">
                  <c:v>2-3 Page 단위의 UI/IX</c:v>
                </c:pt>
                <c:pt idx="6">
                  <c:v>3-1 Class Diagram</c:v>
                </c:pt>
                <c:pt idx="7">
                  <c:v>3-2 ERD(Database)</c:v>
                </c:pt>
                <c:pt idx="8">
                  <c:v>4-1 구현</c:v>
                </c:pt>
              </c:strCache>
            </c:strRef>
          </c:cat>
          <c:val>
            <c:numRef>
              <c:f>Sheet1!$B$2:$B$10</c:f>
              <c:numCache>
                <c:formatCode>m/d/yyyy</c:formatCode>
                <c:ptCount val="9"/>
                <c:pt idx="0">
                  <c:v>44362</c:v>
                </c:pt>
                <c:pt idx="1">
                  <c:v>44365</c:v>
                </c:pt>
                <c:pt idx="2">
                  <c:v>44369</c:v>
                </c:pt>
                <c:pt idx="3">
                  <c:v>44370</c:v>
                </c:pt>
                <c:pt idx="4">
                  <c:v>44371</c:v>
                </c:pt>
                <c:pt idx="5">
                  <c:v>44375</c:v>
                </c:pt>
                <c:pt idx="6">
                  <c:v>44377</c:v>
                </c:pt>
                <c:pt idx="7">
                  <c:v>44378</c:v>
                </c:pt>
                <c:pt idx="8">
                  <c:v>44380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7-429D-A1EA-7069E5BECA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작업일수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3565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FA7-429D-A1EA-7069E5BECA2D}"/>
              </c:ext>
            </c:extLst>
          </c:dPt>
          <c:dPt>
            <c:idx val="1"/>
            <c:invertIfNegative val="0"/>
            <c:bubble3D val="0"/>
            <c:spPr>
              <a:solidFill>
                <a:srgbClr val="B8C16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FA7-429D-A1EA-7069E5BECA2D}"/>
              </c:ext>
            </c:extLst>
          </c:dPt>
          <c:dPt>
            <c:idx val="2"/>
            <c:invertIfNegative val="0"/>
            <c:bubble3D val="0"/>
            <c:spPr>
              <a:solidFill>
                <a:srgbClr val="B8C16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FA7-429D-A1EA-7069E5BECA2D}"/>
              </c:ext>
            </c:extLst>
          </c:dPt>
          <c:dPt>
            <c:idx val="3"/>
            <c:invertIfNegative val="0"/>
            <c:bubble3D val="0"/>
            <c:spPr>
              <a:solidFill>
                <a:srgbClr val="B8C16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FA7-429D-A1EA-7069E5BECA2D}"/>
              </c:ext>
            </c:extLst>
          </c:dPt>
          <c:dPt>
            <c:idx val="4"/>
            <c:invertIfNegative val="0"/>
            <c:bubble3D val="0"/>
            <c:spPr>
              <a:solidFill>
                <a:srgbClr val="BBD1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FA7-429D-A1EA-7069E5BECA2D}"/>
              </c:ext>
            </c:extLst>
          </c:dPt>
          <c:dPt>
            <c:idx val="5"/>
            <c:invertIfNegative val="0"/>
            <c:bubble3D val="0"/>
            <c:spPr>
              <a:solidFill>
                <a:srgbClr val="BBD1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CFA7-429D-A1EA-7069E5BECA2D}"/>
              </c:ext>
            </c:extLst>
          </c:dPt>
          <c:dPt>
            <c:idx val="6"/>
            <c:invertIfNegative val="0"/>
            <c:bubble3D val="0"/>
            <c:spPr>
              <a:solidFill>
                <a:srgbClr val="BBD1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CFA7-429D-A1EA-7069E5BECA2D}"/>
              </c:ext>
            </c:extLst>
          </c:dPt>
          <c:dPt>
            <c:idx val="7"/>
            <c:invertIfNegative val="0"/>
            <c:bubble3D val="0"/>
            <c:spPr>
              <a:solidFill>
                <a:srgbClr val="E8DCA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CFA7-429D-A1EA-7069E5BECA2D}"/>
              </c:ext>
            </c:extLst>
          </c:dPt>
          <c:cat>
            <c:strRef>
              <c:f>Sheet1!$A$2:$A$10</c:f>
              <c:strCache>
                <c:ptCount val="9"/>
                <c:pt idx="0">
                  <c:v>1-1 브레인스토밍</c:v>
                </c:pt>
                <c:pt idx="1">
                  <c:v>1-2 요구사항정의서</c:v>
                </c:pt>
                <c:pt idx="2">
                  <c:v>1-3 Usecase Diagram</c:v>
                </c:pt>
                <c:pt idx="3">
                  <c:v>2-1 Architecture</c:v>
                </c:pt>
                <c:pt idx="4">
                  <c:v>2-2 WebSite 구조도</c:v>
                </c:pt>
                <c:pt idx="5">
                  <c:v>2-3 Page 단위의 UI/IX</c:v>
                </c:pt>
                <c:pt idx="6">
                  <c:v>3-1 Class Diagram</c:v>
                </c:pt>
                <c:pt idx="7">
                  <c:v>3-2 ERD(Database)</c:v>
                </c:pt>
                <c:pt idx="8">
                  <c:v>4-1 구현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FA7-429D-A1EA-7069E5BEC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1693488"/>
        <c:axId val="1301686832"/>
      </c:barChart>
      <c:catAx>
        <c:axId val="1301693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ko-KR"/>
          </a:p>
        </c:txPr>
        <c:crossAx val="1301686832"/>
        <c:crosses val="autoZero"/>
        <c:auto val="1"/>
        <c:lblAlgn val="ctr"/>
        <c:lblOffset val="100"/>
        <c:noMultiLvlLbl val="0"/>
      </c:catAx>
      <c:valAx>
        <c:axId val="1301686832"/>
        <c:scaling>
          <c:orientation val="minMax"/>
          <c:max val="44385"/>
          <c:min val="4436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ko-KR"/>
          </a:p>
        </c:txPr>
        <c:crossAx val="1301693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05:00:2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795 951 20180 0 0,'-9'0'299'0'0,"0"2"0"0"0,0-1 1 0 0,0 1-1 0 0,-10 3 0 0 0,10-2-547 0 0,0-1-1 0 0,0 0 1 0 0,0 0 0 0 0,-12 0 0 0 0,-7-4 120 0 0,0 0 0 0 0,0-2 0 0 0,-42-11 0 0 0,-79-33 472 0 0,110 33-86 0 0,1-2-1 0 0,1-1 1 0 0,-44-30-1 0 0,64 37-46 0 0,0-1 0 0 0,1-1 0 0 0,0-1 1 0 0,1 0-1 0 0,1-2 0 0 0,-1 1 0 0 0,2-1 0 0 0,-17-28 0 0 0,25 34-218 0 0,1 2 0 0 0,0-1 0 0 0,0 0-1 0 0,1-1 1 0 0,0 0 0 0 0,0 1 0 0 0,1-1 0 0 0,1 0 0 0 0,-1 0 0 0 0,2 0 0 0 0,-1 0-1 0 0,1 0 1 0 0,1 0 0 0 0,-1 0 0 0 0,2 0 0 0 0,2-13 0 0 0,1 8-215 0 0,0 0 1 0 0,0 1 0 0 0,2 0-1 0 0,0 0 1 0 0,0 0-1 0 0,2 1 1 0 0,-1 0 0 0 0,1 1-1 0 0,20-22 1 0 0,17-9-761 0 0,1 2 1 0 0,3 3-1 0 0,75-46 1 0 0,-94 64 923 0 0,1 2 1 0 0,53-22 0 0 0,-69 34 172 0 0,0 1-1 0 0,-1 0 1 0 0,1 2 0 0 0,0 0 0 0 0,0 0 0 0 0,0 2 0 0 0,0 0-1 0 0,21 2 1 0 0,-31-1-61 0 0,1 1-1 0 0,-1 1 1 0 0,1 0 0 0 0,-1 0-1 0 0,0 0 1 0 0,0 0 0 0 0,0 1-1 0 0,0 0 1 0 0,0 0 0 0 0,-1 1-1 0 0,1 0 1 0 0,9 8 0 0 0,-8-5-4 0 0,1 2 0 0 0,-2-1-1 0 0,0 1 1 0 0,1-1 0 0 0,-2 1 0 0 0,0 0 0 0 0,7 16 0 0 0,-3 0 24 0 0,0 0 1 0 0,-3 1 0 0 0,0 1-1 0 0,-1 0 1 0 0,3 46-1 0 0,-6-22-32 0 0,-3 0-1 0 0,-2 1 1 0 0,-1-1-1 0 0,-4 0 1 0 0,-19 77-1 0 0,10-69 48 0 0,-3-1 0 0 0,-1-1-1 0 0,-3-2 1 0 0,-42 72 0 0 0,53-105-46 0 0,-1-1 0 0 0,0 0 1 0 0,-2-2-1 0 0,0 0 1 0 0,-1-1-1 0 0,-2 0 0 0 0,-31 24 1 0 0,39-34-228 0 0,-1 0-1 0 0,0-1 1 0 0,0 0 0 0 0,-1-2 0 0 0,0 1 0 0 0,0-1 0 0 0,-1-1 0 0 0,1-1-1 0 0,-1 0 1 0 0,0-1 0 0 0,0 0 0 0 0,1-1 0 0 0,-1 0 0 0 0,-26-3-1 0 0,14-2-1034 0 0,-23-1-2797 0 0,16 3-2824 0 0,20 2 1305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05:00:2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1321 14883 0 0,'-1'-18'749'0'0,"1"-1"-1"0"0,0 1 1 0 0,1-1-1 0 0,1 1 1 0 0,1 0-1 0 0,1 0 1 0 0,8-29-1 0 0,56-120-2052 0 0,-27 73 1177 0 0,-28 61 46 0 0,132-293-491 0 0,-125 290 611 0 0,1 1 0 0 0,2 1 0 0 0,1 0 0 0 0,1 3 0 0 0,2 0 0 0 0,50-44 0 0 0,-39 45-81 0 0,1 1 0 0 0,2 2-1 0 0,0 3 1 0 0,2 1 0 0 0,0 2 0 0 0,1 2-1 0 0,2 2 1 0 0,0 2 0 0 0,0 2-1 0 0,1 3 1 0 0,1 1 0 0 0,-1 3 0 0 0,1 1-1 0 0,0 3 1 0 0,74 7 0 0 0,-92-1 224 0 0,1 1 1 0 0,0 2 0 0 0,-2 1-1 0 0,1 2 1 0 0,-1 1-1 0 0,45 23 1 0 0,-37-13 40 0 0,-1 1 1 0 0,-1 2-1 0 0,-1 2 1 0 0,43 41-1 0 0,-65-55-182 0 0,0 1 1 0 0,-1 0-1 0 0,-1 1 0 0 0,0 0 1 0 0,-1 0-1 0 0,0 2 0 0 0,-1-1 1 0 0,-1 1-1 0 0,11 31 0 0 0,-10-16 17 0 0,-1 1 0 0 0,-1 0-1 0 0,-2 0 1 0 0,1 46 0 0 0,31 447 18 0 0,-34-508-82 0 0,2 20-113 0 0,-1 56-1 0 0,-3-84 93 0 0,0 1 0 0 0,-1-1 0 0 0,0 1 0 0 0,-2-1 0 0 0,1 0 0 0 0,0 0 0 0 0,-1 1 0 0 0,0-2 0 0 0,-1 0 0 0 0,0 1 0 0 0,-7 10 0 0 0,7-14-75 0 0,0 0-1 0 0,-1-1 0 0 0,1 0 1 0 0,-1 0-1 0 0,0 0 0 0 0,0-1 1 0 0,0 0-1 0 0,0 0 0 0 0,-1 0 1 0 0,1 0-1 0 0,-1-1 0 0 0,0-1 1 0 0,0 1-1 0 0,1 0 0 0 0,-2-2 1 0 0,1 2-1 0 0,0-2 0 0 0,0 0 1 0 0,-9 0-1 0 0,-1 0-416 0 0,0-2 0 0 0,1 0 0 0 0,-1-1 1 0 0,1 0-1 0 0,-1-1 0 0 0,-19-8 0 0 0,23 7-1253 0 0,1 0 0 0 0,0-1 0 0 0,-16-11 0 0 0,10 3-4467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05:00:2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795 951 20180 0 0,'-9'0'299'0'0,"0"2"0"0"0,0-1 1 0 0,0 1-1 0 0,-10 3 0 0 0,10-2-547 0 0,0-1-1 0 0,0 0 1 0 0,0 0 0 0 0,-12 0 0 0 0,-7-4 120 0 0,0 0 0 0 0,0-2 0 0 0,-42-11 0 0 0,-79-33 472 0 0,110 33-86 0 0,1-2-1 0 0,1-1 1 0 0,-44-30-1 0 0,64 37-46 0 0,0-1 0 0 0,1-1 0 0 0,0-1 1 0 0,1 0-1 0 0,1-2 0 0 0,-1 1 0 0 0,2-1 0 0 0,-17-28 0 0 0,25 34-218 0 0,1 2 0 0 0,0-1 0 0 0,0 0-1 0 0,1-1 1 0 0,0 0 0 0 0,0 1 0 0 0,1-1 0 0 0,1 0 0 0 0,-1 0 0 0 0,2 0 0 0 0,-1 0-1 0 0,1 0 1 0 0,1 0 0 0 0,-1 0 0 0 0,2 0 0 0 0,2-13 0 0 0,1 8-215 0 0,0 0 1 0 0,0 1 0 0 0,2 0-1 0 0,0 0 1 0 0,0 0-1 0 0,2 1 1 0 0,-1 0 0 0 0,1 1-1 0 0,20-22 1 0 0,17-9-761 0 0,1 2 1 0 0,3 3-1 0 0,75-46 1 0 0,-94 64 923 0 0,1 2 1 0 0,53-22 0 0 0,-69 34 172 0 0,0 1-1 0 0,-1 0 1 0 0,1 2 0 0 0,0 0 0 0 0,0 0 0 0 0,0 2 0 0 0,0 0-1 0 0,21 2 1 0 0,-31-1-61 0 0,1 1-1 0 0,-1 1 1 0 0,1 0 0 0 0,-1 0-1 0 0,0 0 1 0 0,0 0 0 0 0,0 1-1 0 0,0 0 1 0 0,0 0 0 0 0,-1 1-1 0 0,1 0 1 0 0,9 8 0 0 0,-8-5-4 0 0,1 2 0 0 0,-2-1-1 0 0,0 1 1 0 0,1-1 0 0 0,-2 1 0 0 0,0 0 0 0 0,7 16 0 0 0,-3 0 24 0 0,0 0 1 0 0,-3 1 0 0 0,0 1-1 0 0,-1 0 1 0 0,3 46-1 0 0,-6-22-32 0 0,-3 0-1 0 0,-2 1 1 0 0,-1-1-1 0 0,-4 0 1 0 0,-19 77-1 0 0,10-69 48 0 0,-3-1 0 0 0,-1-1-1 0 0,-3-2 1 0 0,-42 72 0 0 0,53-105-46 0 0,-1-1 0 0 0,0 0 1 0 0,-2-2-1 0 0,0 0 1 0 0,-1-1-1 0 0,-2 0 0 0 0,-31 24 1 0 0,39-34-228 0 0,-1 0-1 0 0,0-1 1 0 0,0 0 0 0 0,-1-2 0 0 0,0 1 0 0 0,0-1 0 0 0,-1-1 0 0 0,1-1-1 0 0,-1 0 1 0 0,0-1 0 0 0,0 0 0 0 0,1-1 0 0 0,-1 0 0 0 0,-26-3-1 0 0,14-2-1034 0 0,-23-1-2797 0 0,16 3-2824 0 0,20 2 1305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05:00:2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1321 14883 0 0,'-1'-18'749'0'0,"1"-1"-1"0"0,0 1 1 0 0,1-1-1 0 0,1 1 1 0 0,1 0-1 0 0,1 0 1 0 0,8-29-1 0 0,56-120-2052 0 0,-27 73 1177 0 0,-28 61 46 0 0,132-293-491 0 0,-125 290 611 0 0,1 1 0 0 0,2 1 0 0 0,1 0 0 0 0,1 3 0 0 0,2 0 0 0 0,50-44 0 0 0,-39 45-81 0 0,1 1 0 0 0,2 2-1 0 0,0 3 1 0 0,2 1 0 0 0,0 2 0 0 0,1 2-1 0 0,2 2 1 0 0,0 2 0 0 0,0 2-1 0 0,1 3 1 0 0,1 1 0 0 0,-1 3 0 0 0,1 1-1 0 0,0 3 1 0 0,74 7 0 0 0,-92-1 224 0 0,1 1 1 0 0,0 2 0 0 0,-2 1-1 0 0,1 2 1 0 0,-1 1-1 0 0,45 23 1 0 0,-37-13 40 0 0,-1 1 1 0 0,-1 2-1 0 0,-1 2 1 0 0,43 41-1 0 0,-65-55-182 0 0,0 1 1 0 0,-1 0-1 0 0,-1 1 0 0 0,0 0 1 0 0,-1 0-1 0 0,0 2 0 0 0,-1-1 1 0 0,-1 1-1 0 0,11 31 0 0 0,-10-16 17 0 0,-1 1 0 0 0,-1 0-1 0 0,-2 0 1 0 0,1 46 0 0 0,31 447 18 0 0,-34-508-82 0 0,2 20-113 0 0,-1 56-1 0 0,-3-84 93 0 0,0 1 0 0 0,-1-1 0 0 0,0 1 0 0 0,-2-1 0 0 0,1 0 0 0 0,0 0 0 0 0,-1 1 0 0 0,0-2 0 0 0,-1 0 0 0 0,0 1 0 0 0,-7 10 0 0 0,7-14-75 0 0,0 0-1 0 0,-1-1 0 0 0,1 0 1 0 0,-1 0-1 0 0,0 0 0 0 0,0-1 1 0 0,0 0-1 0 0,0 0 0 0 0,-1 0 1 0 0,1 0-1 0 0,-1-1 0 0 0,0-1 1 0 0,0 1-1 0 0,1 0 0 0 0,-2-2 1 0 0,1 2-1 0 0,0-2 0 0 0,0 0 1 0 0,-9 0-1 0 0,-1 0-416 0 0,0-2 0 0 0,1 0 0 0 0,-1-1 1 0 0,1 0-1 0 0,-1-1 0 0 0,-19-8 0 0 0,23 7-1253 0 0,1 0 0 0 0,0-1 0 0 0,-16-11 0 0 0,10 3-4467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05:00:2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795 951 20180 0 0,'-9'0'299'0'0,"0"2"0"0"0,0-1 1 0 0,0 1-1 0 0,-10 3 0 0 0,10-2-547 0 0,0-1-1 0 0,0 0 1 0 0,0 0 0 0 0,-12 0 0 0 0,-7-4 120 0 0,0 0 0 0 0,0-2 0 0 0,-42-11 0 0 0,-79-33 472 0 0,110 33-86 0 0,1-2-1 0 0,1-1 1 0 0,-44-30-1 0 0,64 37-46 0 0,0-1 0 0 0,1-1 0 0 0,0-1 1 0 0,1 0-1 0 0,1-2 0 0 0,-1 1 0 0 0,2-1 0 0 0,-17-28 0 0 0,25 34-218 0 0,1 2 0 0 0,0-1 0 0 0,0 0-1 0 0,1-1 1 0 0,0 0 0 0 0,0 1 0 0 0,1-1 0 0 0,1 0 0 0 0,-1 0 0 0 0,2 0 0 0 0,-1 0-1 0 0,1 0 1 0 0,1 0 0 0 0,-1 0 0 0 0,2 0 0 0 0,2-13 0 0 0,1 8-215 0 0,0 0 1 0 0,0 1 0 0 0,2 0-1 0 0,0 0 1 0 0,0 0-1 0 0,2 1 1 0 0,-1 0 0 0 0,1 1-1 0 0,20-22 1 0 0,17-9-761 0 0,1 2 1 0 0,3 3-1 0 0,75-46 1 0 0,-94 64 923 0 0,1 2 1 0 0,53-22 0 0 0,-69 34 172 0 0,0 1-1 0 0,-1 0 1 0 0,1 2 0 0 0,0 0 0 0 0,0 0 0 0 0,0 2 0 0 0,0 0-1 0 0,21 2 1 0 0,-31-1-61 0 0,1 1-1 0 0,-1 1 1 0 0,1 0 0 0 0,-1 0-1 0 0,0 0 1 0 0,0 0 0 0 0,0 1-1 0 0,0 0 1 0 0,0 0 0 0 0,-1 1-1 0 0,1 0 1 0 0,9 8 0 0 0,-8-5-4 0 0,1 2 0 0 0,-2-1-1 0 0,0 1 1 0 0,1-1 0 0 0,-2 1 0 0 0,0 0 0 0 0,7 16 0 0 0,-3 0 24 0 0,0 0 1 0 0,-3 1 0 0 0,0 1-1 0 0,-1 0 1 0 0,3 46-1 0 0,-6-22-32 0 0,-3 0-1 0 0,-2 1 1 0 0,-1-1-1 0 0,-4 0 1 0 0,-19 77-1 0 0,10-69 48 0 0,-3-1 0 0 0,-1-1-1 0 0,-3-2 1 0 0,-42 72 0 0 0,53-105-46 0 0,-1-1 0 0 0,0 0 1 0 0,-2-2-1 0 0,0 0 1 0 0,-1-1-1 0 0,-2 0 0 0 0,-31 24 1 0 0,39-34-228 0 0,-1 0-1 0 0,0-1 1 0 0,0 0 0 0 0,-1-2 0 0 0,0 1 0 0 0,0-1 0 0 0,-1-1 0 0 0,1-1-1 0 0,-1 0 1 0 0,0-1 0 0 0,0 0 0 0 0,1-1 0 0 0,-1 0 0 0 0,-26-3-1 0 0,14-2-1034 0 0,-23-1-2797 0 0,16 3-2824 0 0,20 2 1305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7T05:00:2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1321 14883 0 0,'-1'-18'749'0'0,"1"-1"-1"0"0,0 1 1 0 0,1-1-1 0 0,1 1 1 0 0,1 0-1 0 0,1 0 1 0 0,8-29-1 0 0,56-120-2052 0 0,-27 73 1177 0 0,-28 61 46 0 0,132-293-491 0 0,-125 290 611 0 0,1 1 0 0 0,2 1 0 0 0,1 0 0 0 0,1 3 0 0 0,2 0 0 0 0,50-44 0 0 0,-39 45-81 0 0,1 1 0 0 0,2 2-1 0 0,0 3 1 0 0,2 1 0 0 0,0 2 0 0 0,1 2-1 0 0,2 2 1 0 0,0 2 0 0 0,0 2-1 0 0,1 3 1 0 0,1 1 0 0 0,-1 3 0 0 0,1 1-1 0 0,0 3 1 0 0,74 7 0 0 0,-92-1 224 0 0,1 1 1 0 0,0 2 0 0 0,-2 1-1 0 0,1 2 1 0 0,-1 1-1 0 0,45 23 1 0 0,-37-13 40 0 0,-1 1 1 0 0,-1 2-1 0 0,-1 2 1 0 0,43 41-1 0 0,-65-55-182 0 0,0 1 1 0 0,-1 0-1 0 0,-1 1 0 0 0,0 0 1 0 0,-1 0-1 0 0,0 2 0 0 0,-1-1 1 0 0,-1 1-1 0 0,11 31 0 0 0,-10-16 17 0 0,-1 1 0 0 0,-1 0-1 0 0,-2 0 1 0 0,1 46 0 0 0,31 447 18 0 0,-34-508-82 0 0,2 20-113 0 0,-1 56-1 0 0,-3-84 93 0 0,0 1 0 0 0,-1-1 0 0 0,0 1 0 0 0,-2-1 0 0 0,1 0 0 0 0,0 0 0 0 0,-1 1 0 0 0,0-2 0 0 0,-1 0 0 0 0,0 1 0 0 0,-7 10 0 0 0,7-14-75 0 0,0 0-1 0 0,-1-1 0 0 0,1 0 1 0 0,-1 0-1 0 0,0 0 0 0 0,0-1 1 0 0,0 0-1 0 0,0 0 0 0 0,-1 0 1 0 0,1 0-1 0 0,-1-1 0 0 0,0-1 1 0 0,0 1-1 0 0,1 0 0 0 0,-2-2 1 0 0,1 2-1 0 0,0-2 0 0 0,0 0 1 0 0,-9 0-1 0 0,-1 0-416 0 0,0-2 0 0 0,1 0 0 0 0,-1-1 1 0 0,1 0-1 0 0,-1-1 0 0 0,-19-8 0 0 0,23 7-1253 0 0,1 0 0 0 0,0-1 0 0 0,-16-11 0 0 0,10 3-4467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98AF4-0E45-4015-994E-E1E915319C2F}" type="datetimeFigureOut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6AA0F-1A43-4342-B6C9-16EB4CD9A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SQL</a:t>
            </a:r>
            <a:r>
              <a:rPr kumimoji="0" lang="en-US" altLang="ko-KR" sz="1800" baseline="0" dirty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00A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>
                <a:solidFill>
                  <a:schemeClr val="bg1"/>
                </a:solidFill>
              </a:rPr>
              <a:t>Chapter 03</a:t>
            </a:r>
            <a:br>
              <a:rPr kumimoji="0" lang="en-US" altLang="ko-KR" dirty="0">
                <a:solidFill>
                  <a:schemeClr val="bg1"/>
                </a:solidFill>
              </a:rPr>
            </a:br>
            <a:r>
              <a:rPr kumimoji="0" lang="en-US" altLang="ko-KR" b="1" dirty="0">
                <a:solidFill>
                  <a:schemeClr val="bg1"/>
                </a:solidFill>
              </a:rPr>
              <a:t>SQL</a:t>
            </a:r>
            <a:r>
              <a:rPr kumimoji="0" lang="en-US" altLang="ko-KR" b="1" baseline="0" dirty="0">
                <a:solidFill>
                  <a:schemeClr val="bg1"/>
                </a:solidFill>
              </a:rPr>
              <a:t> </a:t>
            </a:r>
            <a:r>
              <a:rPr kumimoji="0" lang="ko-KR" altLang="en-US" b="1" baseline="0" dirty="0">
                <a:solidFill>
                  <a:schemeClr val="bg1"/>
                </a:solidFill>
              </a:rPr>
              <a:t>기초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SQL</a:t>
            </a:r>
            <a:r>
              <a:rPr kumimoji="0" lang="en-US" altLang="ko-KR" sz="1800" baseline="0" dirty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6858000"/>
          </a:xfrm>
          <a:prstGeom prst="rect">
            <a:avLst/>
          </a:prstGeom>
        </p:spPr>
      </p:pic>
      <p:sp>
        <p:nvSpPr>
          <p:cNvPr id="9" name="직사각형 6"/>
          <p:cNvSpPr/>
          <p:nvPr userDrawn="1"/>
        </p:nvSpPr>
        <p:spPr>
          <a:xfrm>
            <a:off x="0" y="-17584"/>
            <a:ext cx="6372200" cy="6858000"/>
          </a:xfrm>
          <a:prstGeom prst="rect">
            <a:avLst/>
          </a:prstGeom>
          <a:solidFill>
            <a:srgbClr val="00A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3" name="제목 1"/>
          <p:cNvSpPr txBox="1">
            <a:spLocks/>
          </p:cNvSpPr>
          <p:nvPr userDrawn="1"/>
        </p:nvSpPr>
        <p:spPr bwMode="auto">
          <a:xfrm>
            <a:off x="179512" y="37254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/>
              <a:t>감사합니다</a:t>
            </a:r>
            <a:endParaRPr kumimoji="0" lang="ko-KR" altLang="en-US" dirty="0"/>
          </a:p>
        </p:txBody>
      </p:sp>
      <p:sp>
        <p:nvSpPr>
          <p:cNvPr id="14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687710" cy="5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9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687710" cy="5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687710" cy="5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188640"/>
            <a:ext cx="687710" cy="5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8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90" r:id="rId3"/>
    <p:sldLayoutId id="2147483679" r:id="rId4"/>
    <p:sldLayoutId id="2147483680" r:id="rId5"/>
    <p:sldLayoutId id="2147483686" r:id="rId6"/>
    <p:sldLayoutId id="2147483685" r:id="rId7"/>
    <p:sldLayoutId id="214748368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6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jp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75" Type="http://schemas.openxmlformats.org/officeDocument/2006/relationships/image" Target="NUL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74" Type="http://schemas.openxmlformats.org/officeDocument/2006/relationships/customXml" Target="../ink/ink2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customXml" Target="../ink/ink1.xml"/><Relationship Id="rId73" Type="http://schemas.openxmlformats.org/officeDocument/2006/relationships/image" Target="NUL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7.png"/><Relationship Id="rId3" Type="http://schemas.openxmlformats.org/officeDocument/2006/relationships/tags" Target="../tags/tag16.xml"/><Relationship Id="rId76" Type="http://schemas.openxmlformats.org/officeDocument/2006/relationships/image" Target="../media/image8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6.jpg"/><Relationship Id="rId2" Type="http://schemas.openxmlformats.org/officeDocument/2006/relationships/tags" Target="../tags/tag15.xml"/><Relationship Id="rId16" Type="http://schemas.openxmlformats.org/officeDocument/2006/relationships/image" Target="../media/image5.png"/><Relationship Id="rId75" Type="http://schemas.openxmlformats.org/officeDocument/2006/relationships/image" Target="NUL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74" Type="http://schemas.openxmlformats.org/officeDocument/2006/relationships/customXml" Target="../ink/ink4.xml"/><Relationship Id="rId5" Type="http://schemas.openxmlformats.org/officeDocument/2006/relationships/tags" Target="../tags/tag18.xml"/><Relationship Id="rId15" Type="http://schemas.openxmlformats.org/officeDocument/2006/relationships/image" Target="../media/image4.png"/><Relationship Id="rId10" Type="http://schemas.openxmlformats.org/officeDocument/2006/relationships/tags" Target="../tags/tag23.xml"/><Relationship Id="rId19" Type="http://schemas.openxmlformats.org/officeDocument/2006/relationships/customXml" Target="../ink/ink3.xml"/><Relationship Id="rId73" Type="http://schemas.openxmlformats.org/officeDocument/2006/relationships/image" Target="NUL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image" Target="../media/image7.png"/><Relationship Id="rId3" Type="http://schemas.openxmlformats.org/officeDocument/2006/relationships/tags" Target="../tags/tag29.xml"/><Relationship Id="rId76" Type="http://schemas.openxmlformats.org/officeDocument/2006/relationships/image" Target="../media/image8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image" Target="../media/image6.jpg"/><Relationship Id="rId2" Type="http://schemas.openxmlformats.org/officeDocument/2006/relationships/tags" Target="../tags/tag28.xml"/><Relationship Id="rId16" Type="http://schemas.openxmlformats.org/officeDocument/2006/relationships/image" Target="../media/image5.png"/><Relationship Id="rId75" Type="http://schemas.openxmlformats.org/officeDocument/2006/relationships/image" Target="NUL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74" Type="http://schemas.openxmlformats.org/officeDocument/2006/relationships/customXml" Target="../ink/ink6.xml"/><Relationship Id="rId5" Type="http://schemas.openxmlformats.org/officeDocument/2006/relationships/tags" Target="../tags/tag31.xml"/><Relationship Id="rId15" Type="http://schemas.openxmlformats.org/officeDocument/2006/relationships/image" Target="../media/image4.png"/><Relationship Id="rId10" Type="http://schemas.openxmlformats.org/officeDocument/2006/relationships/tags" Target="../tags/tag36.xml"/><Relationship Id="rId19" Type="http://schemas.openxmlformats.org/officeDocument/2006/relationships/customXml" Target="../ink/ink5.xml"/><Relationship Id="rId73" Type="http://schemas.openxmlformats.org/officeDocument/2006/relationships/image" Target="NUL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717032"/>
            <a:ext cx="3477110" cy="1609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395536" y="3212976"/>
            <a:ext cx="5400600" cy="16099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ko-KR" altLang="en-US" sz="40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한국품질재단</a:t>
            </a:r>
            <a:endParaRPr lang="en-US" altLang="ko-KR" sz="40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just"/>
            <a:r>
              <a:rPr lang="en-US" altLang="ko-KR" sz="40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2</a:t>
            </a:r>
            <a:r>
              <a:rPr lang="en-US" altLang="ko-KR" sz="4000" b="1" baseline="30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nd</a:t>
            </a:r>
            <a:endParaRPr lang="en-US" altLang="ko-KR" sz="40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just"/>
            <a:r>
              <a:rPr lang="en-US" altLang="ko-KR" sz="72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Web Project</a:t>
            </a:r>
            <a:endParaRPr lang="ko-KR" altLang="en-US" sz="72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227E1-F0FB-490E-A73E-A42577F9599D}"/>
              </a:ext>
            </a:extLst>
          </p:cNvPr>
          <p:cNvSpPr txBox="1"/>
          <p:nvPr/>
        </p:nvSpPr>
        <p:spPr>
          <a:xfrm>
            <a:off x="6300192" y="4805404"/>
            <a:ext cx="2917304" cy="9361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 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We’re Here!</a:t>
            </a:r>
          </a:p>
          <a:p>
            <a:pPr algn="just"/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김민서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김영주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유수진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b="1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한정탁</a:t>
            </a:r>
            <a:endParaRPr lang="ko-KR" altLang="en-US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4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10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-3926"/>
            <a:ext cx="2627784" cy="7885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3491582" y="1065979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252237" y="1085577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3648599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531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11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-3926"/>
            <a:ext cx="2627784" cy="7885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252237" y="1075807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50EECEA-32A9-4830-9DCB-DD611FF1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37" y="1625094"/>
            <a:ext cx="7992888" cy="1224136"/>
          </a:xfrm>
        </p:spPr>
        <p:txBody>
          <a:bodyPr/>
          <a:lstStyle/>
          <a:p>
            <a:r>
              <a:rPr lang="ko-KR" altLang="en-US" dirty="0"/>
              <a:t>체험 주소</a:t>
            </a:r>
            <a:br>
              <a:rPr lang="en-US" altLang="ko-KR" dirty="0"/>
            </a:br>
            <a:r>
              <a:rPr lang="en-US" altLang="ko-KR" sz="3200" dirty="0"/>
              <a:t>http://19tak.pythonanywhere.com/</a:t>
            </a:r>
            <a:endParaRPr lang="en-US" altLang="ko-KR" dirty="0"/>
          </a:p>
        </p:txBody>
      </p:sp>
      <p:sp>
        <p:nvSpPr>
          <p:cNvPr id="16" name="내용 개체 틀 12">
            <a:extLst>
              <a:ext uri="{FF2B5EF4-FFF2-40B4-BE49-F238E27FC236}">
                <a16:creationId xmlns:a16="http://schemas.microsoft.com/office/drawing/2014/main" id="{CC637D4B-0686-41ED-A89D-31FC86CF98B7}"/>
              </a:ext>
            </a:extLst>
          </p:cNvPr>
          <p:cNvSpPr txBox="1">
            <a:spLocks/>
          </p:cNvSpPr>
          <p:nvPr/>
        </p:nvSpPr>
        <p:spPr>
          <a:xfrm>
            <a:off x="552867" y="3583982"/>
            <a:ext cx="7992888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749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969B31B-DEE8-4427-9CE6-41B32A366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65620"/>
              </p:ext>
            </p:extLst>
          </p:nvPr>
        </p:nvGraphicFramePr>
        <p:xfrm>
          <a:off x="0" y="1139266"/>
          <a:ext cx="9144000" cy="5711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6462">
                  <a:extLst>
                    <a:ext uri="{9D8B030D-6E8A-4147-A177-3AD203B41FA5}">
                      <a16:colId xmlns:a16="http://schemas.microsoft.com/office/drawing/2014/main" val="2202812633"/>
                    </a:ext>
                  </a:extLst>
                </a:gridCol>
                <a:gridCol w="4468452">
                  <a:extLst>
                    <a:ext uri="{9D8B030D-6E8A-4147-A177-3AD203B41FA5}">
                      <a16:colId xmlns:a16="http://schemas.microsoft.com/office/drawing/2014/main" val="3652555554"/>
                    </a:ext>
                  </a:extLst>
                </a:gridCol>
                <a:gridCol w="2369086">
                  <a:extLst>
                    <a:ext uri="{9D8B030D-6E8A-4147-A177-3AD203B41FA5}">
                      <a16:colId xmlns:a16="http://schemas.microsoft.com/office/drawing/2014/main" val="821114894"/>
                    </a:ext>
                  </a:extLst>
                </a:gridCol>
              </a:tblGrid>
              <a:tr h="1962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이름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비밀번호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119617872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김희연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ai1@kfq.com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4281968942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남현철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ai2@kfq.com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787193529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유용빈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ai3@kfq.com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278347168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한찬규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ai4@kfq.com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433644247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김소희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ai5@kfq.com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373925904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김유정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ai6@kfq.com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364735287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김민지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ai7@kfq.com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794253790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한정탁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ai8@kfq.com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581304756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유재연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ai9@kfq.com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851031532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손지혁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ai10@kfq.com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849534139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김유정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ai11@kfq.com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217337627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유수진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ai12@kfq.com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506961668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김영주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ai13@kfq.com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366863796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김민서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ai14@kfq.com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815122418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김민주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ai15@kfq.com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254404767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임재현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ai16@kfq.com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543935557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오태경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ai17@kfq.com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1111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627402688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조민식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ai18@kfq.com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634490690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최은수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ai19@kfq.com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77138305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배성준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ai20@kfq.com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471276699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effectLst/>
                        </a:rPr>
                        <a:t>박지혜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ai21@kfq.com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323768918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이해인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ai22@kfq.com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1257316879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이은창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ai23@kfq.com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2394627754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박지혜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ai24@kfq.com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3933425280"/>
                  </a:ext>
                </a:extLst>
              </a:tr>
              <a:tr h="172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김경진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ai25@kfq.com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5137" marR="5137" marT="5137" marB="0" anchor="ctr"/>
                </a:tc>
                <a:extLst>
                  <a:ext uri="{0D108BD9-81ED-4DB2-BD59-A6C34878D82A}">
                    <a16:rowId xmlns:a16="http://schemas.microsoft.com/office/drawing/2014/main" val="95286045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161503"/>
            <a:ext cx="5544616" cy="548680"/>
          </a:xfrm>
        </p:spPr>
        <p:txBody>
          <a:bodyPr/>
          <a:lstStyle/>
          <a:p>
            <a:r>
              <a:rPr lang="ko-KR" altLang="en-US" dirty="0"/>
              <a:t>체험 주소</a:t>
            </a:r>
            <a:br>
              <a:rPr lang="en-US" altLang="ko-KR" dirty="0"/>
            </a:br>
            <a:r>
              <a:rPr lang="en-US" altLang="ko-KR" sz="2400" dirty="0"/>
              <a:t>http://19tak.pythonanywhere.com/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12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0" y="-3926"/>
            <a:ext cx="2627784" cy="7885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" name="내용 개체 틀 12">
            <a:extLst>
              <a:ext uri="{FF2B5EF4-FFF2-40B4-BE49-F238E27FC236}">
                <a16:creationId xmlns:a16="http://schemas.microsoft.com/office/drawing/2014/main" id="{CC637D4B-0686-41ED-A89D-31FC86CF98B7}"/>
              </a:ext>
            </a:extLst>
          </p:cNvPr>
          <p:cNvSpPr txBox="1">
            <a:spLocks/>
          </p:cNvSpPr>
          <p:nvPr/>
        </p:nvSpPr>
        <p:spPr>
          <a:xfrm>
            <a:off x="552867" y="3583982"/>
            <a:ext cx="7992888" cy="12241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9304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2DA-40E2-46E8-9FE4-E27E1FB6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5778"/>
            <a:ext cx="4104456" cy="3855665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프로젝트 목적</a:t>
            </a:r>
            <a:endParaRPr lang="en-US" altLang="ko-KR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253580" y="1772816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251520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251520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251520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0860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2DA-40E2-46E8-9FE4-E27E1FB6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5778"/>
            <a:ext cx="4104456" cy="3855665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프로젝트 목적</a:t>
            </a:r>
            <a:endParaRPr lang="en-US" altLang="ko-KR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-2772816" y="1772816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2774876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2774876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2774876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EF97A77-8532-4A08-9BAF-BADF18544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87" y="2202106"/>
            <a:ext cx="3467858" cy="10230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528" y="2181171"/>
            <a:ext cx="3347864" cy="10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5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2DA-40E2-46E8-9FE4-E27E1FB6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5778"/>
            <a:ext cx="4104456" cy="3855665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프로젝트 목적</a:t>
            </a:r>
            <a:endParaRPr lang="en-US" altLang="ko-KR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-2772816" y="1772816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2774876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2774876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2774876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EF97A77-8532-4A08-9BAF-BADF185440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8163" y="2202106"/>
            <a:ext cx="3467858" cy="10230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24528" y="2181171"/>
            <a:ext cx="3347864" cy="100461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45C1D0-F192-4285-AA1A-C108A0ADEFF7}"/>
              </a:ext>
            </a:extLst>
          </p:cNvPr>
          <p:cNvGrpSpPr/>
          <p:nvPr/>
        </p:nvGrpSpPr>
        <p:grpSpPr>
          <a:xfrm>
            <a:off x="-2776936" y="1790243"/>
            <a:ext cx="2548474" cy="4131856"/>
            <a:chOff x="151318" y="162720"/>
            <a:chExt cx="3754851" cy="5885968"/>
          </a:xfrm>
        </p:grpSpPr>
        <p:grpSp>
          <p:nvGrpSpPr>
            <p:cNvPr id="16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EACB6A94-6623-4F54-A670-3CDEB0DB70FF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51318" y="162720"/>
              <a:ext cx="3754851" cy="5885968"/>
              <a:chOff x="595684" y="1261242"/>
              <a:chExt cx="6668463" cy="4352544"/>
            </a:xfrm>
          </p:grpSpPr>
          <p:sp>
            <p:nvSpPr>
              <p:cNvPr id="37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247B788-4E63-4D12-B0F4-F012E294408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4" y="1656852"/>
                <a:ext cx="6668461" cy="39569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85A6625-D5AC-48CF-BB7A-E50F0D4015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6668461" cy="397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39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47B2EAA-8D40-467B-BA86-924B527EF04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41678" y="1488676"/>
                <a:ext cx="265016" cy="83349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E09FA18-48DE-4089-B627-FCAE81D65287}"/>
                  </a:ext>
                </a:extLst>
              </p:cNvPr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89626" y="1313927"/>
                <a:ext cx="174797" cy="7043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3BB5203-DE67-4C76-8051-A2E549DB496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199224" y="1442445"/>
                <a:ext cx="4485001" cy="1758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42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D304135-0349-43A4-AF90-784CCED9F2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4419" y="1481046"/>
                <a:ext cx="166342" cy="9861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3" name="Navigation Buttons">
                <a:extLst>
                  <a:ext uri="{FF2B5EF4-FFF2-40B4-BE49-F238E27FC236}">
                    <a16:creationId xmlns:a16="http://schemas.microsoft.com/office/drawing/2014/main" id="{FB842A50-0236-4B97-A30D-26F9BAA80078}"/>
                  </a:ext>
                </a:extLst>
              </p:cNvPr>
              <p:cNvGrpSpPr/>
              <p:nvPr/>
            </p:nvGrpSpPr>
            <p:grpSpPr>
              <a:xfrm>
                <a:off x="819300" y="1466370"/>
                <a:ext cx="1139017" cy="127958"/>
                <a:chOff x="819300" y="1466370"/>
                <a:chExt cx="1139017" cy="127958"/>
              </a:xfrm>
            </p:grpSpPr>
            <p:sp>
              <p:nvSpPr>
                <p:cNvPr id="44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5ECA142-6984-4875-B4F3-929995A4FA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19300" y="1485740"/>
                  <a:ext cx="270657" cy="8921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922F49E-AC54-4802-AFD6-2ACA86CA2D9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247840" y="1485741"/>
                  <a:ext cx="270656" cy="892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C50B566-96F4-4407-B681-00C3BA310E6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76382" y="1466370"/>
                  <a:ext cx="281935" cy="1279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9B8E9C4-53C0-4804-9C51-4ACE2056E12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918584" y="1180490"/>
              <a:ext cx="1828800" cy="1723028"/>
              <a:chOff x="595686" y="1184134"/>
              <a:chExt cx="1828800" cy="1723028"/>
            </a:xfrm>
          </p:grpSpPr>
          <p:sp>
            <p:nvSpPr>
              <p:cNvPr id="3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24901AE-4F11-42AC-A284-C620DF5FD5C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2612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B0448B9-E52C-4523-9694-905C59B87668}"/>
                  </a:ext>
                </a:extLst>
              </p:cNvPr>
              <p:cNvSpPr txBox="1"/>
              <p:nvPr/>
            </p:nvSpPr>
            <p:spPr>
              <a:xfrm>
                <a:off x="648509" y="1184134"/>
                <a:ext cx="610873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F56FDB1-260C-4E84-98B9-251B6EF3FC98}"/>
                </a:ext>
              </a:extLst>
            </p:cNvPr>
            <p:cNvGrpSpPr/>
            <p:nvPr/>
          </p:nvGrpSpPr>
          <p:grpSpPr>
            <a:xfrm>
              <a:off x="1180321" y="1579279"/>
              <a:ext cx="1033200" cy="1236600"/>
              <a:chOff x="2830890" y="1770618"/>
              <a:chExt cx="1033200" cy="123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4615B450-57AA-4907-9849-2032007BEF33}"/>
                      </a:ext>
                    </a:extLst>
                  </p14:cNvPr>
                  <p14:cNvContentPartPr/>
                  <p14:nvPr/>
                </p14:nvContentPartPr>
                <p14:xfrm>
                  <a:off x="3161370" y="1770618"/>
                  <a:ext cx="460080" cy="672120"/>
                </p14:xfrm>
              </p:contentPart>
            </mc:Choice>
            <mc:Fallback xmlns="">
              <p:pic>
                <p:nvPicPr>
                  <p:cNvPr id="224" name="잉크 223">
                    <a:extLst>
                      <a:ext uri="{FF2B5EF4-FFF2-40B4-BE49-F238E27FC236}">
                        <a16:creationId xmlns:a16="http://schemas.microsoft.com/office/drawing/2014/main" id="{DAE4E714-EDD2-498F-96CE-9A8F3141D46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152370" y="1761978"/>
                    <a:ext cx="477720" cy="68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34" name="잉크 33">
                    <a:extLst>
                      <a:ext uri="{FF2B5EF4-FFF2-40B4-BE49-F238E27FC236}">
                        <a16:creationId xmlns:a16="http://schemas.microsoft.com/office/drawing/2014/main" id="{B6427B5B-A579-4FAB-BD50-95AEFCACD861}"/>
                      </a:ext>
                    </a:extLst>
                  </p14:cNvPr>
                  <p14:cNvContentPartPr/>
                  <p14:nvPr/>
                </p14:nvContentPartPr>
                <p14:xfrm>
                  <a:off x="2830890" y="2255898"/>
                  <a:ext cx="1033200" cy="751320"/>
                </p14:xfrm>
              </p:contentPart>
            </mc:Choice>
            <mc:Fallback xmlns="">
              <p:pic>
                <p:nvPicPr>
                  <p:cNvPr id="225" name="잉크 224">
                    <a:extLst>
                      <a:ext uri="{FF2B5EF4-FFF2-40B4-BE49-F238E27FC236}">
                        <a16:creationId xmlns:a16="http://schemas.microsoft.com/office/drawing/2014/main" id="{7CA3B0E1-24EA-4A10-A71B-5BC305D78FB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822250" y="2246898"/>
                    <a:ext cx="1050840" cy="768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AA0BCC85-7601-4E7A-9C54-34601EB172C9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457220" y="3272200"/>
              <a:ext cx="3222246" cy="2083478"/>
              <a:chOff x="595686" y="1261242"/>
              <a:chExt cx="3222246" cy="2083478"/>
            </a:xfrm>
          </p:grpSpPr>
          <p:sp>
            <p:nvSpPr>
              <p:cNvPr id="20" name="Window Body">
                <a:extLst>
                  <a:ext uri="{FF2B5EF4-FFF2-40B4-BE49-F238E27FC236}">
                    <a16:creationId xmlns:a16="http://schemas.microsoft.com/office/drawing/2014/main" id="{D74557CF-0958-4FF4-A4E1-2736C97BE4B0}"/>
                  </a:ext>
                </a:extLst>
              </p:cNvPr>
              <p:cNvSpPr/>
              <p:nvPr/>
            </p:nvSpPr>
            <p:spPr>
              <a:xfrm>
                <a:off x="595686" y="1498985"/>
                <a:ext cx="3222246" cy="184573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">
                <a:extLst>
                  <a:ext uri="{FF2B5EF4-FFF2-40B4-BE49-F238E27FC236}">
                    <a16:creationId xmlns:a16="http://schemas.microsoft.com/office/drawing/2014/main" id="{6DA50294-BE73-483D-9933-CACB175BD544}"/>
                  </a:ext>
                </a:extLst>
              </p:cNvPr>
              <p:cNvSpPr txBox="1"/>
              <p:nvPr/>
            </p:nvSpPr>
            <p:spPr>
              <a:xfrm>
                <a:off x="1109874" y="1696127"/>
                <a:ext cx="2294511" cy="688281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한정탁님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39.8</a:t>
                </a:r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도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출석완료했습니다</a:t>
                </a:r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(21/07/07 14:00)</a:t>
                </a:r>
              </a:p>
              <a:p>
                <a:pPr algn="ctr"/>
                <a:endParaRPr 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Title Bar">
                <a:extLst>
                  <a:ext uri="{FF2B5EF4-FFF2-40B4-BE49-F238E27FC236}">
                    <a16:creationId xmlns:a16="http://schemas.microsoft.com/office/drawing/2014/main" id="{906C3217-783E-455A-8D50-CAC756520100}"/>
                  </a:ext>
                </a:extLst>
              </p:cNvPr>
              <p:cNvSpPr/>
              <p:nvPr/>
            </p:nvSpPr>
            <p:spPr>
              <a:xfrm>
                <a:off x="595686" y="1261242"/>
                <a:ext cx="3222246" cy="23774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</a:t>
                </a:r>
              </a:p>
            </p:txBody>
          </p:sp>
          <p:sp>
            <p:nvSpPr>
              <p:cNvPr id="23" name="Close Button">
                <a:extLst>
                  <a:ext uri="{FF2B5EF4-FFF2-40B4-BE49-F238E27FC236}">
                    <a16:creationId xmlns:a16="http://schemas.microsoft.com/office/drawing/2014/main" id="{F02DF2DA-7F4A-47F1-AB0F-D052FE6C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7048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Icons">
                <a:extLst>
                  <a:ext uri="{FF2B5EF4-FFF2-40B4-BE49-F238E27FC236}">
                    <a16:creationId xmlns:a16="http://schemas.microsoft.com/office/drawing/2014/main" id="{09DBDFE1-0D70-4377-90A5-AEFF5CEF9C69}"/>
                  </a:ext>
                </a:extLst>
              </p:cNvPr>
              <p:cNvGrpSpPr/>
              <p:nvPr/>
            </p:nvGrpSpPr>
            <p:grpSpPr>
              <a:xfrm>
                <a:off x="773534" y="1669713"/>
                <a:ext cx="457200" cy="396875"/>
                <a:chOff x="773534" y="1669713"/>
                <a:chExt cx="457200" cy="396875"/>
              </a:xfrm>
            </p:grpSpPr>
            <p:sp>
              <p:nvSpPr>
                <p:cNvPr id="29" name="Info Icon">
                  <a:extLst>
                    <a:ext uri="{FF2B5EF4-FFF2-40B4-BE49-F238E27FC236}">
                      <a16:creationId xmlns:a16="http://schemas.microsoft.com/office/drawing/2014/main" id="{DC439C71-F8EC-461F-80D6-AD26BCFB35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3697" y="1670507"/>
                  <a:ext cx="396875" cy="395287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Warning Icon" hidden="1">
                  <a:extLst>
                    <a:ext uri="{FF2B5EF4-FFF2-40B4-BE49-F238E27FC236}">
                      <a16:creationId xmlns:a16="http://schemas.microsoft.com/office/drawing/2014/main" id="{B58FD032-82FC-4E38-9DD3-A33461BA73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3534" y="1670507"/>
                  <a:ext cx="457200" cy="395287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Error Icon" hidden="1">
                  <a:extLst>
                    <a:ext uri="{FF2B5EF4-FFF2-40B4-BE49-F238E27FC236}">
                      <a16:creationId xmlns:a16="http://schemas.microsoft.com/office/drawing/2014/main" id="{6FC456F2-6BFF-4FB7-B8CE-E4C28425F2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70507"/>
                  <a:ext cx="398463" cy="395287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Question Icon" hidden="1">
                  <a:extLst>
                    <a:ext uri="{FF2B5EF4-FFF2-40B4-BE49-F238E27FC236}">
                      <a16:creationId xmlns:a16="http://schemas.microsoft.com/office/drawing/2014/main" id="{109AC6BA-6FE1-4DC4-A900-96F6C2E409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69713"/>
                  <a:ext cx="398463" cy="396875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5" name="Buttons">
                <a:extLst>
                  <a:ext uri="{FF2B5EF4-FFF2-40B4-BE49-F238E27FC236}">
                    <a16:creationId xmlns:a16="http://schemas.microsoft.com/office/drawing/2014/main" id="{3679CEDC-A155-48CA-B8EA-6FB73FE45D90}"/>
                  </a:ext>
                </a:extLst>
              </p:cNvPr>
              <p:cNvGrpSpPr/>
              <p:nvPr/>
            </p:nvGrpSpPr>
            <p:grpSpPr>
              <a:xfrm>
                <a:off x="1538287" y="2386471"/>
                <a:ext cx="1377404" cy="624736"/>
                <a:chOff x="1538287" y="2386471"/>
                <a:chExt cx="1377404" cy="624736"/>
              </a:xfrm>
            </p:grpSpPr>
            <p:sp>
              <p:nvSpPr>
                <p:cNvPr id="26" name="Button 1">
                  <a:extLst>
                    <a:ext uri="{FF2B5EF4-FFF2-40B4-BE49-F238E27FC236}">
                      <a16:creationId xmlns:a16="http://schemas.microsoft.com/office/drawing/2014/main" id="{0CD890EA-9856-4A85-AC40-C32EFBE66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5693" y="2770823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OK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Button 2" hidden="1">
                  <a:extLst>
                    <a:ext uri="{FF2B5EF4-FFF2-40B4-BE49-F238E27FC236}">
                      <a16:creationId xmlns:a16="http://schemas.microsoft.com/office/drawing/2014/main" id="{F7C536EC-1BE5-4AE0-968C-CC24700D6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662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utton 3" hidden="1">
                  <a:extLst>
                    <a:ext uri="{FF2B5EF4-FFF2-40B4-BE49-F238E27FC236}">
                      <a16:creationId xmlns:a16="http://schemas.microsoft.com/office/drawing/2014/main" id="{ADD58A4B-0F83-4D2E-8F6E-A7E285FC5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287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0D0FCBAD-EA39-4801-81C7-81F82154600F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401338" y="2473645"/>
            <a:ext cx="371526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8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2DA-40E2-46E8-9FE4-E27E1FB6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5778"/>
            <a:ext cx="4104456" cy="3855665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프로젝트 목적</a:t>
            </a:r>
            <a:endParaRPr lang="en-US" altLang="ko-KR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-2772816" y="1772816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2774876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2774876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2774876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EF97A77-8532-4A08-9BAF-BADF185440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8163" y="2202106"/>
            <a:ext cx="3467858" cy="10230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24528" y="2181171"/>
            <a:ext cx="3347864" cy="100461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45C1D0-F192-4285-AA1A-C108A0ADEFF7}"/>
              </a:ext>
            </a:extLst>
          </p:cNvPr>
          <p:cNvGrpSpPr/>
          <p:nvPr/>
        </p:nvGrpSpPr>
        <p:grpSpPr>
          <a:xfrm>
            <a:off x="4590688" y="1183684"/>
            <a:ext cx="2548474" cy="4131856"/>
            <a:chOff x="151318" y="162720"/>
            <a:chExt cx="3754851" cy="5885968"/>
          </a:xfrm>
        </p:grpSpPr>
        <p:grpSp>
          <p:nvGrpSpPr>
            <p:cNvPr id="16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EACB6A94-6623-4F54-A670-3CDEB0DB70FF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51318" y="162720"/>
              <a:ext cx="3754851" cy="5885968"/>
              <a:chOff x="595684" y="1261242"/>
              <a:chExt cx="6668463" cy="4352544"/>
            </a:xfrm>
          </p:grpSpPr>
          <p:sp>
            <p:nvSpPr>
              <p:cNvPr id="37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247B788-4E63-4D12-B0F4-F012E294408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4" y="1656852"/>
                <a:ext cx="6668461" cy="39569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85A6625-D5AC-48CF-BB7A-E50F0D4015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6668461" cy="397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39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47B2EAA-8D40-467B-BA86-924B527EF04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41678" y="1488676"/>
                <a:ext cx="265016" cy="83349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E09FA18-48DE-4089-B627-FCAE81D65287}"/>
                  </a:ext>
                </a:extLst>
              </p:cNvPr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89626" y="1313927"/>
                <a:ext cx="174797" cy="7043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3BB5203-DE67-4C76-8051-A2E549DB496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199224" y="1442445"/>
                <a:ext cx="4485001" cy="1758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42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D304135-0349-43A4-AF90-784CCED9F2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4419" y="1481046"/>
                <a:ext cx="166342" cy="9861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3" name="Navigation Buttons">
                <a:extLst>
                  <a:ext uri="{FF2B5EF4-FFF2-40B4-BE49-F238E27FC236}">
                    <a16:creationId xmlns:a16="http://schemas.microsoft.com/office/drawing/2014/main" id="{FB842A50-0236-4B97-A30D-26F9BAA80078}"/>
                  </a:ext>
                </a:extLst>
              </p:cNvPr>
              <p:cNvGrpSpPr/>
              <p:nvPr/>
            </p:nvGrpSpPr>
            <p:grpSpPr>
              <a:xfrm>
                <a:off x="819300" y="1466370"/>
                <a:ext cx="1139017" cy="127958"/>
                <a:chOff x="819300" y="1466370"/>
                <a:chExt cx="1139017" cy="127958"/>
              </a:xfrm>
            </p:grpSpPr>
            <p:sp>
              <p:nvSpPr>
                <p:cNvPr id="44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5ECA142-6984-4875-B4F3-929995A4FA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19300" y="1485740"/>
                  <a:ext cx="270657" cy="8921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922F49E-AC54-4802-AFD6-2ACA86CA2D9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247840" y="1485741"/>
                  <a:ext cx="270656" cy="892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C50B566-96F4-4407-B681-00C3BA310E6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76382" y="1466370"/>
                  <a:ext cx="281935" cy="1279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9B8E9C4-53C0-4804-9C51-4ACE2056E12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918584" y="1180490"/>
              <a:ext cx="1828800" cy="1723028"/>
              <a:chOff x="595686" y="1184134"/>
              <a:chExt cx="1828800" cy="1723028"/>
            </a:xfrm>
          </p:grpSpPr>
          <p:sp>
            <p:nvSpPr>
              <p:cNvPr id="3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24901AE-4F11-42AC-A284-C620DF5FD5C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2612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B0448B9-E52C-4523-9694-905C59B87668}"/>
                  </a:ext>
                </a:extLst>
              </p:cNvPr>
              <p:cNvSpPr txBox="1"/>
              <p:nvPr/>
            </p:nvSpPr>
            <p:spPr>
              <a:xfrm>
                <a:off x="648509" y="1184134"/>
                <a:ext cx="610873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F56FDB1-260C-4E84-98B9-251B6EF3FC98}"/>
                </a:ext>
              </a:extLst>
            </p:cNvPr>
            <p:cNvGrpSpPr/>
            <p:nvPr/>
          </p:nvGrpSpPr>
          <p:grpSpPr>
            <a:xfrm>
              <a:off x="1180321" y="1579279"/>
              <a:ext cx="1033200" cy="1236600"/>
              <a:chOff x="2830890" y="1770618"/>
              <a:chExt cx="1033200" cy="123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4615B450-57AA-4907-9849-2032007BEF33}"/>
                      </a:ext>
                    </a:extLst>
                  </p14:cNvPr>
                  <p14:cNvContentPartPr/>
                  <p14:nvPr/>
                </p14:nvContentPartPr>
                <p14:xfrm>
                  <a:off x="3161370" y="1770618"/>
                  <a:ext cx="460080" cy="672120"/>
                </p14:xfrm>
              </p:contentPart>
            </mc:Choice>
            <mc:Fallback xmlns="">
              <p:pic>
                <p:nvPicPr>
                  <p:cNvPr id="224" name="잉크 223">
                    <a:extLst>
                      <a:ext uri="{FF2B5EF4-FFF2-40B4-BE49-F238E27FC236}">
                        <a16:creationId xmlns:a16="http://schemas.microsoft.com/office/drawing/2014/main" id="{DAE4E714-EDD2-498F-96CE-9A8F3141D46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152370" y="1761978"/>
                    <a:ext cx="477720" cy="68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34" name="잉크 33">
                    <a:extLst>
                      <a:ext uri="{FF2B5EF4-FFF2-40B4-BE49-F238E27FC236}">
                        <a16:creationId xmlns:a16="http://schemas.microsoft.com/office/drawing/2014/main" id="{B6427B5B-A579-4FAB-BD50-95AEFCACD861}"/>
                      </a:ext>
                    </a:extLst>
                  </p14:cNvPr>
                  <p14:cNvContentPartPr/>
                  <p14:nvPr/>
                </p14:nvContentPartPr>
                <p14:xfrm>
                  <a:off x="2830890" y="2255898"/>
                  <a:ext cx="1033200" cy="751320"/>
                </p14:xfrm>
              </p:contentPart>
            </mc:Choice>
            <mc:Fallback xmlns="">
              <p:pic>
                <p:nvPicPr>
                  <p:cNvPr id="225" name="잉크 224">
                    <a:extLst>
                      <a:ext uri="{FF2B5EF4-FFF2-40B4-BE49-F238E27FC236}">
                        <a16:creationId xmlns:a16="http://schemas.microsoft.com/office/drawing/2014/main" id="{7CA3B0E1-24EA-4A10-A71B-5BC305D78FB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822250" y="2246898"/>
                    <a:ext cx="1050840" cy="768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AA0BCC85-7601-4E7A-9C54-34601EB172C9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457220" y="3272200"/>
              <a:ext cx="3222246" cy="2083478"/>
              <a:chOff x="595686" y="1261242"/>
              <a:chExt cx="3222246" cy="2083478"/>
            </a:xfrm>
          </p:grpSpPr>
          <p:sp>
            <p:nvSpPr>
              <p:cNvPr id="20" name="Window Body">
                <a:extLst>
                  <a:ext uri="{FF2B5EF4-FFF2-40B4-BE49-F238E27FC236}">
                    <a16:creationId xmlns:a16="http://schemas.microsoft.com/office/drawing/2014/main" id="{D74557CF-0958-4FF4-A4E1-2736C97BE4B0}"/>
                  </a:ext>
                </a:extLst>
              </p:cNvPr>
              <p:cNvSpPr/>
              <p:nvPr/>
            </p:nvSpPr>
            <p:spPr>
              <a:xfrm>
                <a:off x="595686" y="1498985"/>
                <a:ext cx="3222246" cy="184573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">
                <a:extLst>
                  <a:ext uri="{FF2B5EF4-FFF2-40B4-BE49-F238E27FC236}">
                    <a16:creationId xmlns:a16="http://schemas.microsoft.com/office/drawing/2014/main" id="{6DA50294-BE73-483D-9933-CACB175BD544}"/>
                  </a:ext>
                </a:extLst>
              </p:cNvPr>
              <p:cNvSpPr txBox="1"/>
              <p:nvPr/>
            </p:nvSpPr>
            <p:spPr>
              <a:xfrm>
                <a:off x="1109874" y="1696127"/>
                <a:ext cx="2294511" cy="688281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한정탁님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39.8</a:t>
                </a:r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도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출석완료했습니다</a:t>
                </a:r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(21/07/07 14:00)</a:t>
                </a:r>
              </a:p>
              <a:p>
                <a:pPr algn="ctr"/>
                <a:endParaRPr 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Title Bar">
                <a:extLst>
                  <a:ext uri="{FF2B5EF4-FFF2-40B4-BE49-F238E27FC236}">
                    <a16:creationId xmlns:a16="http://schemas.microsoft.com/office/drawing/2014/main" id="{906C3217-783E-455A-8D50-CAC756520100}"/>
                  </a:ext>
                </a:extLst>
              </p:cNvPr>
              <p:cNvSpPr/>
              <p:nvPr/>
            </p:nvSpPr>
            <p:spPr>
              <a:xfrm>
                <a:off x="595686" y="1261242"/>
                <a:ext cx="3222246" cy="23774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</a:t>
                </a:r>
              </a:p>
            </p:txBody>
          </p:sp>
          <p:sp>
            <p:nvSpPr>
              <p:cNvPr id="23" name="Close Button">
                <a:extLst>
                  <a:ext uri="{FF2B5EF4-FFF2-40B4-BE49-F238E27FC236}">
                    <a16:creationId xmlns:a16="http://schemas.microsoft.com/office/drawing/2014/main" id="{F02DF2DA-7F4A-47F1-AB0F-D052FE6C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7048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Icons">
                <a:extLst>
                  <a:ext uri="{FF2B5EF4-FFF2-40B4-BE49-F238E27FC236}">
                    <a16:creationId xmlns:a16="http://schemas.microsoft.com/office/drawing/2014/main" id="{09DBDFE1-0D70-4377-90A5-AEFF5CEF9C69}"/>
                  </a:ext>
                </a:extLst>
              </p:cNvPr>
              <p:cNvGrpSpPr/>
              <p:nvPr/>
            </p:nvGrpSpPr>
            <p:grpSpPr>
              <a:xfrm>
                <a:off x="773534" y="1669713"/>
                <a:ext cx="457200" cy="396875"/>
                <a:chOff x="773534" y="1669713"/>
                <a:chExt cx="457200" cy="396875"/>
              </a:xfrm>
            </p:grpSpPr>
            <p:sp>
              <p:nvSpPr>
                <p:cNvPr id="29" name="Info Icon">
                  <a:extLst>
                    <a:ext uri="{FF2B5EF4-FFF2-40B4-BE49-F238E27FC236}">
                      <a16:creationId xmlns:a16="http://schemas.microsoft.com/office/drawing/2014/main" id="{DC439C71-F8EC-461F-80D6-AD26BCFB35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3697" y="1670507"/>
                  <a:ext cx="396875" cy="395287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Warning Icon" hidden="1">
                  <a:extLst>
                    <a:ext uri="{FF2B5EF4-FFF2-40B4-BE49-F238E27FC236}">
                      <a16:creationId xmlns:a16="http://schemas.microsoft.com/office/drawing/2014/main" id="{B58FD032-82FC-4E38-9DD3-A33461BA73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3534" y="1670507"/>
                  <a:ext cx="457200" cy="395287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Error Icon" hidden="1">
                  <a:extLst>
                    <a:ext uri="{FF2B5EF4-FFF2-40B4-BE49-F238E27FC236}">
                      <a16:creationId xmlns:a16="http://schemas.microsoft.com/office/drawing/2014/main" id="{6FC456F2-6BFF-4FB7-B8CE-E4C28425F2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70507"/>
                  <a:ext cx="398463" cy="395287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Question Icon" hidden="1">
                  <a:extLst>
                    <a:ext uri="{FF2B5EF4-FFF2-40B4-BE49-F238E27FC236}">
                      <a16:creationId xmlns:a16="http://schemas.microsoft.com/office/drawing/2014/main" id="{109AC6BA-6FE1-4DC4-A900-96F6C2E409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69713"/>
                  <a:ext cx="398463" cy="396875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5" name="Buttons">
                <a:extLst>
                  <a:ext uri="{FF2B5EF4-FFF2-40B4-BE49-F238E27FC236}">
                    <a16:creationId xmlns:a16="http://schemas.microsoft.com/office/drawing/2014/main" id="{3679CEDC-A155-48CA-B8EA-6FB73FE45D90}"/>
                  </a:ext>
                </a:extLst>
              </p:cNvPr>
              <p:cNvGrpSpPr/>
              <p:nvPr/>
            </p:nvGrpSpPr>
            <p:grpSpPr>
              <a:xfrm>
                <a:off x="1538287" y="2386471"/>
                <a:ext cx="1377404" cy="624736"/>
                <a:chOff x="1538287" y="2386471"/>
                <a:chExt cx="1377404" cy="624736"/>
              </a:xfrm>
            </p:grpSpPr>
            <p:sp>
              <p:nvSpPr>
                <p:cNvPr id="26" name="Button 1">
                  <a:extLst>
                    <a:ext uri="{FF2B5EF4-FFF2-40B4-BE49-F238E27FC236}">
                      <a16:creationId xmlns:a16="http://schemas.microsoft.com/office/drawing/2014/main" id="{0CD890EA-9856-4A85-AC40-C32EFBE66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5693" y="2770823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OK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Button 2" hidden="1">
                  <a:extLst>
                    <a:ext uri="{FF2B5EF4-FFF2-40B4-BE49-F238E27FC236}">
                      <a16:creationId xmlns:a16="http://schemas.microsoft.com/office/drawing/2014/main" id="{F7C536EC-1BE5-4AE0-968C-CC24700D6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662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utton 3" hidden="1">
                  <a:extLst>
                    <a:ext uri="{FF2B5EF4-FFF2-40B4-BE49-F238E27FC236}">
                      <a16:creationId xmlns:a16="http://schemas.microsoft.com/office/drawing/2014/main" id="{ADD58A4B-0F83-4D2E-8F6E-A7E285FC5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287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0D0FCBAD-EA39-4801-81C7-81F82154600F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401338" y="2473645"/>
            <a:ext cx="3715268" cy="250542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FF9CFF-9D94-44BD-A499-1AFCF1760B74}"/>
              </a:ext>
            </a:extLst>
          </p:cNvPr>
          <p:cNvSpPr/>
          <p:nvPr/>
        </p:nvSpPr>
        <p:spPr>
          <a:xfrm>
            <a:off x="3491880" y="2599848"/>
            <a:ext cx="1384851" cy="446312"/>
          </a:xfrm>
          <a:prstGeom prst="rightArrow">
            <a:avLst/>
          </a:prstGeom>
          <a:solidFill>
            <a:srgbClr val="00A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0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2DA-40E2-46E8-9FE4-E27E1FB6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5778"/>
            <a:ext cx="4104456" cy="3855665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프로젝트 목적</a:t>
            </a:r>
            <a:endParaRPr lang="en-US" altLang="ko-KR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-2772816" y="1772816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2774876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2774876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2774876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EF97A77-8532-4A08-9BAF-BADF185440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8163" y="2202106"/>
            <a:ext cx="3467858" cy="10230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05947" y="3088981"/>
            <a:ext cx="3347864" cy="100461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45C1D0-F192-4285-AA1A-C108A0ADEFF7}"/>
              </a:ext>
            </a:extLst>
          </p:cNvPr>
          <p:cNvGrpSpPr/>
          <p:nvPr/>
        </p:nvGrpSpPr>
        <p:grpSpPr>
          <a:xfrm>
            <a:off x="1743366" y="2027671"/>
            <a:ext cx="2548474" cy="4131856"/>
            <a:chOff x="151318" y="162720"/>
            <a:chExt cx="3754851" cy="5885968"/>
          </a:xfrm>
        </p:grpSpPr>
        <p:grpSp>
          <p:nvGrpSpPr>
            <p:cNvPr id="16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EACB6A94-6623-4F54-A670-3CDEB0DB70FF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51318" y="162720"/>
              <a:ext cx="3754851" cy="5885968"/>
              <a:chOff x="595684" y="1261242"/>
              <a:chExt cx="6668463" cy="4352544"/>
            </a:xfrm>
          </p:grpSpPr>
          <p:sp>
            <p:nvSpPr>
              <p:cNvPr id="37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247B788-4E63-4D12-B0F4-F012E294408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4" y="1656852"/>
                <a:ext cx="6668461" cy="39569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85A6625-D5AC-48CF-BB7A-E50F0D4015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6668461" cy="397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39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47B2EAA-8D40-467B-BA86-924B527EF04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841678" y="1488676"/>
                <a:ext cx="265016" cy="83349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E09FA18-48DE-4089-B627-FCAE81D65287}"/>
                  </a:ext>
                </a:extLst>
              </p:cNvPr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89626" y="1313927"/>
                <a:ext cx="174797" cy="7043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3BB5203-DE67-4C76-8051-A2E549DB496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199224" y="1442445"/>
                <a:ext cx="4485001" cy="1758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42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D304135-0349-43A4-AF90-784CCED9F2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34419" y="1481046"/>
                <a:ext cx="166342" cy="9861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3" name="Navigation Buttons">
                <a:extLst>
                  <a:ext uri="{FF2B5EF4-FFF2-40B4-BE49-F238E27FC236}">
                    <a16:creationId xmlns:a16="http://schemas.microsoft.com/office/drawing/2014/main" id="{FB842A50-0236-4B97-A30D-26F9BAA80078}"/>
                  </a:ext>
                </a:extLst>
              </p:cNvPr>
              <p:cNvGrpSpPr/>
              <p:nvPr/>
            </p:nvGrpSpPr>
            <p:grpSpPr>
              <a:xfrm>
                <a:off x="819300" y="1466370"/>
                <a:ext cx="1139017" cy="127958"/>
                <a:chOff x="819300" y="1466370"/>
                <a:chExt cx="1139017" cy="127958"/>
              </a:xfrm>
            </p:grpSpPr>
            <p:sp>
              <p:nvSpPr>
                <p:cNvPr id="44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5ECA142-6984-4875-B4F3-929995A4FA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819300" y="1485740"/>
                  <a:ext cx="270657" cy="8921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922F49E-AC54-4802-AFD6-2ACA86CA2D9A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247840" y="1485741"/>
                  <a:ext cx="270656" cy="892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C50B566-96F4-4407-B681-00C3BA310E6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676382" y="1466370"/>
                  <a:ext cx="281935" cy="1279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9B8E9C4-53C0-4804-9C51-4ACE2056E12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918584" y="1180490"/>
              <a:ext cx="1828800" cy="1723028"/>
              <a:chOff x="595686" y="1184134"/>
              <a:chExt cx="1828800" cy="1723028"/>
            </a:xfrm>
          </p:grpSpPr>
          <p:sp>
            <p:nvSpPr>
              <p:cNvPr id="3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24901AE-4F11-42AC-A284-C620DF5FD5C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2612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DB0448B9-E52C-4523-9694-905C59B87668}"/>
                  </a:ext>
                </a:extLst>
              </p:cNvPr>
              <p:cNvSpPr txBox="1"/>
              <p:nvPr/>
            </p:nvSpPr>
            <p:spPr>
              <a:xfrm>
                <a:off x="648509" y="1184134"/>
                <a:ext cx="610873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F56FDB1-260C-4E84-98B9-251B6EF3FC98}"/>
                </a:ext>
              </a:extLst>
            </p:cNvPr>
            <p:cNvGrpSpPr/>
            <p:nvPr/>
          </p:nvGrpSpPr>
          <p:grpSpPr>
            <a:xfrm>
              <a:off x="1180321" y="1579279"/>
              <a:ext cx="1033200" cy="1236600"/>
              <a:chOff x="2830890" y="1770618"/>
              <a:chExt cx="1033200" cy="123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4615B450-57AA-4907-9849-2032007BEF33}"/>
                      </a:ext>
                    </a:extLst>
                  </p14:cNvPr>
                  <p14:cNvContentPartPr/>
                  <p14:nvPr/>
                </p14:nvContentPartPr>
                <p14:xfrm>
                  <a:off x="3161370" y="1770618"/>
                  <a:ext cx="460080" cy="672120"/>
                </p14:xfrm>
              </p:contentPart>
            </mc:Choice>
            <mc:Fallback xmlns="">
              <p:pic>
                <p:nvPicPr>
                  <p:cNvPr id="224" name="잉크 223">
                    <a:extLst>
                      <a:ext uri="{FF2B5EF4-FFF2-40B4-BE49-F238E27FC236}">
                        <a16:creationId xmlns:a16="http://schemas.microsoft.com/office/drawing/2014/main" id="{DAE4E714-EDD2-498F-96CE-9A8F3141D46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152370" y="1761978"/>
                    <a:ext cx="477720" cy="68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34" name="잉크 33">
                    <a:extLst>
                      <a:ext uri="{FF2B5EF4-FFF2-40B4-BE49-F238E27FC236}">
                        <a16:creationId xmlns:a16="http://schemas.microsoft.com/office/drawing/2014/main" id="{B6427B5B-A579-4FAB-BD50-95AEFCACD861}"/>
                      </a:ext>
                    </a:extLst>
                  </p14:cNvPr>
                  <p14:cNvContentPartPr/>
                  <p14:nvPr/>
                </p14:nvContentPartPr>
                <p14:xfrm>
                  <a:off x="2830890" y="2255898"/>
                  <a:ext cx="1033200" cy="751320"/>
                </p14:xfrm>
              </p:contentPart>
            </mc:Choice>
            <mc:Fallback xmlns="">
              <p:pic>
                <p:nvPicPr>
                  <p:cNvPr id="225" name="잉크 224">
                    <a:extLst>
                      <a:ext uri="{FF2B5EF4-FFF2-40B4-BE49-F238E27FC236}">
                        <a16:creationId xmlns:a16="http://schemas.microsoft.com/office/drawing/2014/main" id="{7CA3B0E1-24EA-4A10-A71B-5BC305D78FB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822250" y="2246898"/>
                    <a:ext cx="1050840" cy="768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AA0BCC85-7601-4E7A-9C54-34601EB172C9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457220" y="3272200"/>
              <a:ext cx="3222246" cy="2083478"/>
              <a:chOff x="595686" y="1261242"/>
              <a:chExt cx="3222246" cy="2083478"/>
            </a:xfrm>
          </p:grpSpPr>
          <p:sp>
            <p:nvSpPr>
              <p:cNvPr id="20" name="Window Body">
                <a:extLst>
                  <a:ext uri="{FF2B5EF4-FFF2-40B4-BE49-F238E27FC236}">
                    <a16:creationId xmlns:a16="http://schemas.microsoft.com/office/drawing/2014/main" id="{D74557CF-0958-4FF4-A4E1-2736C97BE4B0}"/>
                  </a:ext>
                </a:extLst>
              </p:cNvPr>
              <p:cNvSpPr/>
              <p:nvPr/>
            </p:nvSpPr>
            <p:spPr>
              <a:xfrm>
                <a:off x="595686" y="1498985"/>
                <a:ext cx="3222246" cy="184573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">
                <a:extLst>
                  <a:ext uri="{FF2B5EF4-FFF2-40B4-BE49-F238E27FC236}">
                    <a16:creationId xmlns:a16="http://schemas.microsoft.com/office/drawing/2014/main" id="{6DA50294-BE73-483D-9933-CACB175BD544}"/>
                  </a:ext>
                </a:extLst>
              </p:cNvPr>
              <p:cNvSpPr txBox="1"/>
              <p:nvPr/>
            </p:nvSpPr>
            <p:spPr>
              <a:xfrm>
                <a:off x="1109874" y="1696127"/>
                <a:ext cx="2294511" cy="688281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한정탁님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39.8</a:t>
                </a:r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도</a:t>
                </a:r>
                <a:endParaRPr lang="en-US" altLang="ko-KR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출석완료했습니다</a:t>
                </a:r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altLang="ko-KR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(21/07/07 14:00)</a:t>
                </a:r>
              </a:p>
              <a:p>
                <a:pPr algn="ctr"/>
                <a:endParaRPr lang="en-US" sz="10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Title Bar">
                <a:extLst>
                  <a:ext uri="{FF2B5EF4-FFF2-40B4-BE49-F238E27FC236}">
                    <a16:creationId xmlns:a16="http://schemas.microsoft.com/office/drawing/2014/main" id="{906C3217-783E-455A-8D50-CAC756520100}"/>
                  </a:ext>
                </a:extLst>
              </p:cNvPr>
              <p:cNvSpPr/>
              <p:nvPr/>
            </p:nvSpPr>
            <p:spPr>
              <a:xfrm>
                <a:off x="595686" y="1261242"/>
                <a:ext cx="3222246" cy="23774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</a:t>
                </a:r>
              </a:p>
            </p:txBody>
          </p:sp>
          <p:sp>
            <p:nvSpPr>
              <p:cNvPr id="23" name="Close Button">
                <a:extLst>
                  <a:ext uri="{FF2B5EF4-FFF2-40B4-BE49-F238E27FC236}">
                    <a16:creationId xmlns:a16="http://schemas.microsoft.com/office/drawing/2014/main" id="{F02DF2DA-7F4A-47F1-AB0F-D052FE6C4F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7048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Icons">
                <a:extLst>
                  <a:ext uri="{FF2B5EF4-FFF2-40B4-BE49-F238E27FC236}">
                    <a16:creationId xmlns:a16="http://schemas.microsoft.com/office/drawing/2014/main" id="{09DBDFE1-0D70-4377-90A5-AEFF5CEF9C69}"/>
                  </a:ext>
                </a:extLst>
              </p:cNvPr>
              <p:cNvGrpSpPr/>
              <p:nvPr/>
            </p:nvGrpSpPr>
            <p:grpSpPr>
              <a:xfrm>
                <a:off x="773534" y="1669713"/>
                <a:ext cx="457200" cy="396875"/>
                <a:chOff x="773534" y="1669713"/>
                <a:chExt cx="457200" cy="396875"/>
              </a:xfrm>
            </p:grpSpPr>
            <p:sp>
              <p:nvSpPr>
                <p:cNvPr id="29" name="Info Icon">
                  <a:extLst>
                    <a:ext uri="{FF2B5EF4-FFF2-40B4-BE49-F238E27FC236}">
                      <a16:creationId xmlns:a16="http://schemas.microsoft.com/office/drawing/2014/main" id="{DC439C71-F8EC-461F-80D6-AD26BCFB350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3697" y="1670507"/>
                  <a:ext cx="396875" cy="395287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Warning Icon" hidden="1">
                  <a:extLst>
                    <a:ext uri="{FF2B5EF4-FFF2-40B4-BE49-F238E27FC236}">
                      <a16:creationId xmlns:a16="http://schemas.microsoft.com/office/drawing/2014/main" id="{B58FD032-82FC-4E38-9DD3-A33461BA73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3534" y="1670507"/>
                  <a:ext cx="457200" cy="395287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Error Icon" hidden="1">
                  <a:extLst>
                    <a:ext uri="{FF2B5EF4-FFF2-40B4-BE49-F238E27FC236}">
                      <a16:creationId xmlns:a16="http://schemas.microsoft.com/office/drawing/2014/main" id="{6FC456F2-6BFF-4FB7-B8CE-E4C28425F2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70507"/>
                  <a:ext cx="398463" cy="395287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Question Icon" hidden="1">
                  <a:extLst>
                    <a:ext uri="{FF2B5EF4-FFF2-40B4-BE49-F238E27FC236}">
                      <a16:creationId xmlns:a16="http://schemas.microsoft.com/office/drawing/2014/main" id="{109AC6BA-6FE1-4DC4-A900-96F6C2E409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69713"/>
                  <a:ext cx="398463" cy="396875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5" name="Buttons">
                <a:extLst>
                  <a:ext uri="{FF2B5EF4-FFF2-40B4-BE49-F238E27FC236}">
                    <a16:creationId xmlns:a16="http://schemas.microsoft.com/office/drawing/2014/main" id="{3679CEDC-A155-48CA-B8EA-6FB73FE45D90}"/>
                  </a:ext>
                </a:extLst>
              </p:cNvPr>
              <p:cNvGrpSpPr/>
              <p:nvPr/>
            </p:nvGrpSpPr>
            <p:grpSpPr>
              <a:xfrm>
                <a:off x="1538287" y="2386471"/>
                <a:ext cx="1377404" cy="624736"/>
                <a:chOff x="1538287" y="2386471"/>
                <a:chExt cx="1377404" cy="624736"/>
              </a:xfrm>
            </p:grpSpPr>
            <p:sp>
              <p:nvSpPr>
                <p:cNvPr id="26" name="Button 1">
                  <a:extLst>
                    <a:ext uri="{FF2B5EF4-FFF2-40B4-BE49-F238E27FC236}">
                      <a16:creationId xmlns:a16="http://schemas.microsoft.com/office/drawing/2014/main" id="{0CD890EA-9856-4A85-AC40-C32EFBE66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5693" y="2770823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OK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Button 2" hidden="1">
                  <a:extLst>
                    <a:ext uri="{FF2B5EF4-FFF2-40B4-BE49-F238E27FC236}">
                      <a16:creationId xmlns:a16="http://schemas.microsoft.com/office/drawing/2014/main" id="{F7C536EC-1BE5-4AE0-968C-CC24700D6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662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Button 3" hidden="1">
                  <a:extLst>
                    <a:ext uri="{FF2B5EF4-FFF2-40B4-BE49-F238E27FC236}">
                      <a16:creationId xmlns:a16="http://schemas.microsoft.com/office/drawing/2014/main" id="{ADD58A4B-0F83-4D2E-8F6E-A7E285FC5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287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0D0FCBAD-EA39-4801-81C7-81F82154600F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-3889175" y="2840887"/>
            <a:ext cx="3715268" cy="2505425"/>
          </a:xfrm>
          <a:prstGeom prst="rect">
            <a:avLst/>
          </a:prstGeom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7742E667-DD6D-4DD3-9D56-3325F341495D}"/>
              </a:ext>
            </a:extLst>
          </p:cNvPr>
          <p:cNvSpPr/>
          <p:nvPr/>
        </p:nvSpPr>
        <p:spPr>
          <a:xfrm>
            <a:off x="3756959" y="3340297"/>
            <a:ext cx="1384851" cy="446312"/>
          </a:xfrm>
          <a:prstGeom prst="rightArrow">
            <a:avLst/>
          </a:prstGeom>
          <a:solidFill>
            <a:srgbClr val="00A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55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2DA-40E2-46E8-9FE4-E27E1FB6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5778"/>
            <a:ext cx="4104456" cy="3855665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프로젝트 목적</a:t>
            </a:r>
            <a:endParaRPr lang="en-US" altLang="ko-KR" sz="3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-2772816" y="1772816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2774876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2774876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2774876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EF97A77-8532-4A08-9BAF-BADF185440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0" r="12789"/>
          <a:stretch/>
        </p:blipFill>
        <p:spPr>
          <a:xfrm>
            <a:off x="899592" y="1996676"/>
            <a:ext cx="2952328" cy="10754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682" y="2015076"/>
            <a:ext cx="3347864" cy="10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72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8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-3926"/>
            <a:ext cx="2627784" cy="7885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AD6164A-A4F2-4A1D-A197-469AC627E7EA}"/>
              </a:ext>
            </a:extLst>
          </p:cNvPr>
          <p:cNvSpPr txBox="1">
            <a:spLocks/>
          </p:cNvSpPr>
          <p:nvPr/>
        </p:nvSpPr>
        <p:spPr>
          <a:xfrm>
            <a:off x="253580" y="1050994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2. </a:t>
            </a:r>
            <a:r>
              <a:rPr kumimoji="0" lang="ko-KR" altLang="en-US" sz="3200" dirty="0" err="1"/>
              <a:t>간트차트</a:t>
            </a:r>
            <a:endParaRPr kumimoji="0" lang="ko-KR" altLang="en-US" sz="32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-3756298" y="2487281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3756298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3756298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93CE09B3-DD2B-4BBF-B392-D0961C720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96484"/>
              </p:ext>
            </p:extLst>
          </p:nvPr>
        </p:nvGraphicFramePr>
        <p:xfrm>
          <a:off x="623105" y="1692535"/>
          <a:ext cx="7744809" cy="4874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0267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6648-A1D8-4108-9330-91E648E8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245383"/>
            <a:ext cx="2952328" cy="54868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2F7323-B46E-4EB5-BEAA-FD3DEA08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2DD98C4-AD35-4759-9571-E1AA62A00DA9}" type="slidenum">
              <a:rPr lang="ko-KR" altLang="en-US" smtClean="0"/>
              <a:pPr>
                <a:spcAft>
                  <a:spcPts val="600"/>
                </a:spcAft>
                <a:defRPr/>
              </a:pPr>
              <a:t>9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1A8365-8FC6-412F-A56A-7C4591D1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-3926"/>
            <a:ext cx="2627784" cy="7885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A2D87-49E4-4FF2-B33D-1DDC7320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7864" cy="80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B0389-F904-44E5-95B6-D66E8D5FAC9C}"/>
              </a:ext>
            </a:extLst>
          </p:cNvPr>
          <p:cNvSpPr txBox="1"/>
          <p:nvPr/>
        </p:nvSpPr>
        <p:spPr>
          <a:xfrm>
            <a:off x="0" y="0"/>
            <a:ext cx="5400600" cy="829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n-US" altLang="ko-KR" sz="36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We’re Here</a:t>
            </a:r>
            <a:endParaRPr lang="ko-KR" altLang="en-US" sz="3600" b="1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40658-5025-4847-AF83-02C3D446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209" y="7332"/>
            <a:ext cx="1371791" cy="726093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CAAA3B7-D743-4BBE-BE9D-C1F533C6F36E}"/>
              </a:ext>
            </a:extLst>
          </p:cNvPr>
          <p:cNvSpPr txBox="1">
            <a:spLocks/>
          </p:cNvSpPr>
          <p:nvPr/>
        </p:nvSpPr>
        <p:spPr>
          <a:xfrm>
            <a:off x="252237" y="1065979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3. </a:t>
            </a:r>
            <a:r>
              <a:rPr kumimoji="0" lang="ko-KR" altLang="en-US" sz="3200" dirty="0"/>
              <a:t>사용기술</a:t>
            </a:r>
            <a:endParaRPr kumimoji="0" lang="en-US" altLang="ko-KR" sz="32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268A44C0-B846-4232-AA68-5693B662741B}"/>
              </a:ext>
            </a:extLst>
          </p:cNvPr>
          <p:cNvSpPr txBox="1">
            <a:spLocks/>
          </p:cNvSpPr>
          <p:nvPr/>
        </p:nvSpPr>
        <p:spPr>
          <a:xfrm>
            <a:off x="-3648599" y="3249612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4. </a:t>
            </a:r>
            <a:r>
              <a:rPr kumimoji="0" lang="ko-KR" altLang="en-US" sz="3200" dirty="0"/>
              <a:t>시연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7AD9ADB6-1A57-478C-9E96-1FD242489440}"/>
              </a:ext>
            </a:extLst>
          </p:cNvPr>
          <p:cNvSpPr txBox="1">
            <a:spLocks/>
          </p:cNvSpPr>
          <p:nvPr/>
        </p:nvSpPr>
        <p:spPr>
          <a:xfrm>
            <a:off x="-3648599" y="3946650"/>
            <a:ext cx="4104456" cy="38556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3200" dirty="0"/>
              <a:t>5. Q&amp;A</a:t>
            </a:r>
            <a:endParaRPr kumimoji="0" lang="ko-KR" altLang="en-US" sz="3200" dirty="0"/>
          </a:p>
        </p:txBody>
      </p:sp>
      <p:pic>
        <p:nvPicPr>
          <p:cNvPr id="16" name="Picture 4" descr="파이썬 – 코딩 테크닉 – gritmind &amp;amp; NLP">
            <a:extLst>
              <a:ext uri="{FF2B5EF4-FFF2-40B4-BE49-F238E27FC236}">
                <a16:creationId xmlns:a16="http://schemas.microsoft.com/office/drawing/2014/main" id="{EF48E4D0-1EF2-4CD9-9AF6-4B56541C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74" y="5367606"/>
            <a:ext cx="1554054" cy="56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파이썬 강좌] 14. Main 함수">
            <a:extLst>
              <a:ext uri="{FF2B5EF4-FFF2-40B4-BE49-F238E27FC236}">
                <a16:creationId xmlns:a16="http://schemas.microsoft.com/office/drawing/2014/main" id="{40512568-B7C6-4303-9AC0-188C0F451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56" y="4677851"/>
            <a:ext cx="1123468" cy="66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다시, 장고]Django - Intro">
            <a:extLst>
              <a:ext uri="{FF2B5EF4-FFF2-40B4-BE49-F238E27FC236}">
                <a16:creationId xmlns:a16="http://schemas.microsoft.com/office/drawing/2014/main" id="{57EE5B99-5DA9-41A1-A99B-9611EBBBD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375363"/>
            <a:ext cx="1719745" cy="78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React, Vue 개발자를 위한 VSCode Extension. VSCode를 사용하는 프런트엔드 개발자를 위한 Extension  추천 | by Violet Bora Lee | Medium | Medium">
            <a:extLst>
              <a:ext uri="{FF2B5EF4-FFF2-40B4-BE49-F238E27FC236}">
                <a16:creationId xmlns:a16="http://schemas.microsoft.com/office/drawing/2014/main" id="{D4FE1634-F451-4475-8445-A544A0B2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927" y="2560327"/>
            <a:ext cx="1729873" cy="8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Bootstrap 성능 최적화">
            <a:extLst>
              <a:ext uri="{FF2B5EF4-FFF2-40B4-BE49-F238E27FC236}">
                <a16:creationId xmlns:a16="http://schemas.microsoft.com/office/drawing/2014/main" id="{0CF4BEE5-4C1F-4A11-A558-435C71B1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80" y="3807322"/>
            <a:ext cx="1658529" cy="72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Bootstrap] 3. Helper 클래스를 이용하여 텍스트 꾸며보기 - Steve&amp;#39;s Blog">
            <a:extLst>
              <a:ext uri="{FF2B5EF4-FFF2-40B4-BE49-F238E27FC236}">
                <a16:creationId xmlns:a16="http://schemas.microsoft.com/office/drawing/2014/main" id="{F6B71880-82D9-428D-9159-3C37774C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09" y="2191360"/>
            <a:ext cx="905366" cy="72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한눈에 보는 HTML 요소(Elements &amp;amp; Attributes) 총정리 | HEROPY">
            <a:extLst>
              <a:ext uri="{FF2B5EF4-FFF2-40B4-BE49-F238E27FC236}">
                <a16:creationId xmlns:a16="http://schemas.microsoft.com/office/drawing/2014/main" id="{7FEC1168-52E3-4DB0-8B61-7927DFAF1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5" r="24341" b="-1075"/>
          <a:stretch/>
        </p:blipFill>
        <p:spPr bwMode="auto">
          <a:xfrm>
            <a:off x="6617273" y="2448558"/>
            <a:ext cx="1386410" cy="135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SS 프로퍼티 선언 순서 | 수줍은 동그래 블로그">
            <a:extLst>
              <a:ext uri="{FF2B5EF4-FFF2-40B4-BE49-F238E27FC236}">
                <a16:creationId xmlns:a16="http://schemas.microsoft.com/office/drawing/2014/main" id="{8EB1DC0F-CBC7-4273-9A7E-00B443F7F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9" t="23320" r="38849" b="26175"/>
          <a:stretch/>
        </p:blipFill>
        <p:spPr bwMode="auto">
          <a:xfrm>
            <a:off x="4657256" y="2152916"/>
            <a:ext cx="1351294" cy="153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6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ctr">
        <a:noAutofit/>
      </a:bodyPr>
      <a:lstStyle>
        <a:defPPr algn="just">
          <a:defRPr sz="1400" b="1" dirty="0" smtClean="0">
            <a:solidFill>
              <a:srgbClr val="0000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9045</TotalTime>
  <Words>483</Words>
  <Application>Microsoft Office PowerPoint</Application>
  <PresentationFormat>화면 슬라이드 쇼(4:3)</PresentationFormat>
  <Paragraphs>192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Gulim</vt:lpstr>
      <vt:lpstr>맑은 고딕</vt:lpstr>
      <vt:lpstr>배달의민족 한나체 Pro</vt:lpstr>
      <vt:lpstr>Arial</vt:lpstr>
      <vt:lpstr>Bahnschrift</vt:lpstr>
      <vt:lpstr>Segoe UI</vt:lpstr>
      <vt:lpstr>Wingdings</vt:lpstr>
      <vt:lpstr>Office 테마</vt:lpstr>
      <vt:lpstr>PowerPoint 프레젠테이션</vt:lpstr>
      <vt:lpstr>목차</vt:lpstr>
      <vt:lpstr>목차</vt:lpstr>
      <vt:lpstr>목차</vt:lpstr>
      <vt:lpstr>목차</vt:lpstr>
      <vt:lpstr>목차</vt:lpstr>
      <vt:lpstr>목차</vt:lpstr>
      <vt:lpstr>목차</vt:lpstr>
      <vt:lpstr>목차</vt:lpstr>
      <vt:lpstr>목차</vt:lpstr>
      <vt:lpstr>목차</vt:lpstr>
      <vt:lpstr>체험 주소 http://19tak.pythonanywhere.com/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Han Jeong Tak</cp:lastModifiedBy>
  <cp:revision>855</cp:revision>
  <dcterms:created xsi:type="dcterms:W3CDTF">2012-07-11T10:23:22Z</dcterms:created>
  <dcterms:modified xsi:type="dcterms:W3CDTF">2021-07-07T06:05:52Z</dcterms:modified>
</cp:coreProperties>
</file>