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15BDC-8316-4BD5-BB23-8AEAEE479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3062F-5CF2-496A-BFF7-0B481482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7B5F9-67BF-4568-80A8-ECF335CA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D8C58-A0FB-4245-BD24-23D6C93B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8EE42-42A2-46F9-949C-3CF15A28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1C13-0C69-4285-9BA4-299D12E8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BD5FB-BDB6-4963-8C64-09DF72A2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18391-D7CF-43A8-A712-AC46FA8B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0882E-1ABD-4296-A8D3-967C69DC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80CCF-AA4B-48F0-82E6-CCC82B7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2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7A9748-DC24-44A9-9F3D-BE3F181F4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57931-C838-41B6-A6D3-1427610D9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26733-9B70-4CC6-885A-EBEEA1D5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2D78C-28D2-4A4A-94BF-336010E0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7B088-F98A-4BDF-80C8-03092A8B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7579-D2A1-4B81-AAF9-66BADEFC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3B083-4F38-41DF-90E0-8F1CFAD3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5BC38-E6C9-4FAC-8487-EE8B8BB3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69D7A-5726-418D-A73C-8C2ABBAF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2FC1E-393A-4B68-9AEE-283B14ED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6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4B91-BFD1-4502-9237-C28F3093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B2C57-11BF-4D63-B0D8-44BB070A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5EE4D-6DC1-4A5E-A792-0901EAF6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61032-6A29-4310-B109-522FC824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E228E-26AA-4B0D-8031-4015F34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2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90EE8-163E-4F6A-B081-F1F59883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E55E0-D615-43C1-86FB-FB55BBD7F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D0D3F-0D77-45FB-8DD9-CC2BC7A2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9D986-93E9-4C92-9A15-DFA18EE7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6C93D-CF94-482F-BF49-4137F98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9D115-D037-46A0-A233-38D672B6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ED6A-406C-4F98-92A4-6A19293B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B0192-12F2-4A21-89E8-AEBAC2E3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834A3-0F74-4E58-8667-CC431533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81C703-F287-4ECB-AA54-B7749F29E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5AB2F7-2FA8-4B06-8CD1-F8DE89224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6ACEC4-76B7-47A8-98CF-88474F40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D9676-D2E1-4314-8E2D-4E182EFF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46CD5E-7877-48D5-9F20-E3AAA756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8148E-DF82-4368-8E19-EB5A4C4E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74FF0C-78AA-4262-A271-8B35C6D7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9838F-FCB4-41BC-BBE5-DC78BA20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E50870-2C65-4A1D-B541-45101EA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8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12E339-82F6-4F44-BDD3-74C14B6A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CB2BA-D894-4F5D-BD23-F297AFE7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B955B-C3AD-4D0F-A15F-8CB9DE0F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6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EE83A-B36B-45EB-9D7C-CD02D741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F5B12-ED18-444C-B4BA-FA45CF0FA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F566-7448-4CA5-BAAD-1C46D670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3EB83-F342-4671-9556-ED285B50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AF3DE-1464-4C8A-BD2D-AD9C9283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9B177-389C-4725-91A2-E839E947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7B5C4-6E9B-406F-B949-BC80AB3A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BDAF39-5BB7-4582-89F2-746F853B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9D3EC-E49A-4088-8E16-A6AFAD71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FDC66-4774-41BD-9755-20B7C2A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26346-192B-47E0-810A-04E924AD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7A9B5-33A1-4E83-9B6F-FA4A2B35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0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8FCC4-BC0A-4E8A-AF18-0E4A82A2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AF223-A05A-49D8-9734-CD12C95E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64D8-3B42-42B5-A146-799C0ECB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E94D-C392-42DD-83D9-6A93EB9F63C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B799E-EA88-4522-B93B-A33D71E0E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5038E-C583-4747-A3DE-D2E1CE47B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827B-D81F-444A-A533-B6F5E690E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1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0D474-0D91-444F-9D49-FEE09AAA5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94278"/>
              </p:ext>
            </p:extLst>
          </p:nvPr>
        </p:nvGraphicFramePr>
        <p:xfrm>
          <a:off x="1926896" y="1192632"/>
          <a:ext cx="8128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84246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230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6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3.8.8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2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Django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3.1.3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38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VScode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1.57.1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5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BootStrap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3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63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01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파이썬 – 코딩 테크닉 – gritmind &amp;amp; NLP">
            <a:extLst>
              <a:ext uri="{FF2B5EF4-FFF2-40B4-BE49-F238E27FC236}">
                <a16:creationId xmlns:a16="http://schemas.microsoft.com/office/drawing/2014/main" id="{0E5F35FF-916B-459E-BC69-A7C6501D2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64" y="4282306"/>
            <a:ext cx="2467608" cy="8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파이썬 강좌] 14. Main 함수">
            <a:extLst>
              <a:ext uri="{FF2B5EF4-FFF2-40B4-BE49-F238E27FC236}">
                <a16:creationId xmlns:a16="http://schemas.microsoft.com/office/drawing/2014/main" id="{C7A9BBF8-E996-48BA-B37A-323B5BC2C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87" y="3001406"/>
            <a:ext cx="1783902" cy="10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다시, 장고]Django - Intro">
            <a:extLst>
              <a:ext uri="{FF2B5EF4-FFF2-40B4-BE49-F238E27FC236}">
                <a16:creationId xmlns:a16="http://schemas.microsoft.com/office/drawing/2014/main" id="{CBB67945-1AB3-4AF3-B019-EB01BBA5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350" y="3429000"/>
            <a:ext cx="2730704" cy="12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act, Vue 개발자를 위한 VSCode Extension. VSCode를 사용하는 프런트엔드 개발자를 위한 Extension  추천 | by Violet Bora Lee | Medium | Medium">
            <a:extLst>
              <a:ext uri="{FF2B5EF4-FFF2-40B4-BE49-F238E27FC236}">
                <a16:creationId xmlns:a16="http://schemas.microsoft.com/office/drawing/2014/main" id="{C5AA47DB-5D60-402E-B2BD-30A43F96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58" y="883882"/>
            <a:ext cx="2746786" cy="13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Bootstrap 성능 최적화">
            <a:extLst>
              <a:ext uri="{FF2B5EF4-FFF2-40B4-BE49-F238E27FC236}">
                <a16:creationId xmlns:a16="http://schemas.microsoft.com/office/drawing/2014/main" id="{AE3E016C-443C-4A28-8830-2A414BEC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70" y="2722022"/>
            <a:ext cx="2633502" cy="11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Bootstrap] 3. Helper 클래스를 이용하여 텍스트 꾸며보기 - Steve&amp;#39;s Blog">
            <a:extLst>
              <a:ext uri="{FF2B5EF4-FFF2-40B4-BE49-F238E27FC236}">
                <a16:creationId xmlns:a16="http://schemas.microsoft.com/office/drawing/2014/main" id="{A9F82062-EA2A-4C96-95E7-3E87C648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99" y="1106060"/>
            <a:ext cx="1437588" cy="11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한눈에 보는 HTML 요소(Elements &amp;amp; Attributes) 총정리 | HEROPY">
            <a:extLst>
              <a:ext uri="{FF2B5EF4-FFF2-40B4-BE49-F238E27FC236}">
                <a16:creationId xmlns:a16="http://schemas.microsoft.com/office/drawing/2014/main" id="{61ED38E6-0F51-4E05-A3BB-D23267708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r="24341" b="-1075"/>
          <a:stretch/>
        </p:blipFill>
        <p:spPr bwMode="auto">
          <a:xfrm>
            <a:off x="9498662" y="323173"/>
            <a:ext cx="2201416" cy="21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 프로퍼티 선언 순서 | 수줍은 동그래 블로그">
            <a:extLst>
              <a:ext uri="{FF2B5EF4-FFF2-40B4-BE49-F238E27FC236}">
                <a16:creationId xmlns:a16="http://schemas.microsoft.com/office/drawing/2014/main" id="{70BA7518-C9DE-44A5-BB9D-07E40D7AF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3320" r="38849" b="26175"/>
          <a:stretch/>
        </p:blipFill>
        <p:spPr bwMode="auto">
          <a:xfrm>
            <a:off x="7538645" y="27531"/>
            <a:ext cx="2145658" cy="244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55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김영주</dc:creator>
  <cp:lastModifiedBy>김영주</cp:lastModifiedBy>
  <cp:revision>5</cp:revision>
  <dcterms:created xsi:type="dcterms:W3CDTF">2021-07-07T00:08:49Z</dcterms:created>
  <dcterms:modified xsi:type="dcterms:W3CDTF">2021-07-07T02:26:04Z</dcterms:modified>
</cp:coreProperties>
</file>