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0e9f9b5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0e9f9b5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00e9f9b5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00e9f9b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00e9f9b5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00e9f9b5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00e9f9b5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00e9f9b5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00e9f9b5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00e9f9b5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00e9f9b5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00e9f9b5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00e9f9b5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00e9f9b5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00e9f9b5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00e9f9b5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00e9f9b5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00e9f9b5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00e9f9b5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00e9f9b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00e9f9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00e9f9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0e9f9b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0e9f9b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00e9f9b5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00e9f9b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00e9f9b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00e9f9b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0e9f9b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0e9f9b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00e9f9b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00e9f9b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ctrTitle"/>
          </p:nvPr>
        </p:nvSpPr>
        <p:spPr>
          <a:xfrm>
            <a:off x="0" y="744575"/>
            <a:ext cx="9144000" cy="42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FF00"/>
                </a:highlight>
              </a:rPr>
              <a:t>SELECT</a:t>
            </a:r>
            <a:r>
              <a:rPr lang="es">
                <a:highlight>
                  <a:srgbClr val="FFFF00"/>
                </a:highlight>
              </a:rPr>
              <a:t> Q.QuestionText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FROM Answer A, Question 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 A.QuestionId=Q.QuestionId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200" y="1666875"/>
            <a:ext cx="34671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00" y="1819800"/>
            <a:ext cx="3467100" cy="150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/>
        </p:nvSpPr>
        <p:spPr>
          <a:xfrm>
            <a:off x="513325" y="3462400"/>
            <a:ext cx="329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 sqlite3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connection = sqlite3.connect(“data.db”)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cursor = connection.cursor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200" y="1666875"/>
            <a:ext cx="34671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00" y="1819800"/>
            <a:ext cx="3467100" cy="150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/>
          <p:nvPr/>
        </p:nvSpPr>
        <p:spPr>
          <a:xfrm>
            <a:off x="513325" y="3462400"/>
            <a:ext cx="329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 sqlite3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connection = sqlite3.connect(“data.db”)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cursor = connection.cursor</a:t>
            </a:r>
            <a:endParaRPr/>
          </a:p>
        </p:txBody>
      </p:sp>
      <p:sp>
        <p:nvSpPr>
          <p:cNvPr id="118" name="Google Shape;118;p24"/>
          <p:cNvSpPr/>
          <p:nvPr/>
        </p:nvSpPr>
        <p:spPr>
          <a:xfrm>
            <a:off x="3796900" y="2235325"/>
            <a:ext cx="1390800" cy="766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Cursor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200" y="1666875"/>
            <a:ext cx="34671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00" y="1819800"/>
            <a:ext cx="3467100" cy="150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513325" y="3462400"/>
            <a:ext cx="329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query = “SELECT * FROM tabla</a:t>
            </a:r>
            <a:br>
              <a:rPr lang="es"/>
            </a:br>
            <a:r>
              <a:rPr lang="es"/>
              <a:t>cursor.execute(query)</a:t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3796900" y="2235325"/>
            <a:ext cx="1390800" cy="766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r>
              <a:rPr lang="es"/>
              <a:t>Cursor</a:t>
            </a: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3848050" y="3574900"/>
            <a:ext cx="1288500" cy="6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5953375" y="3758950"/>
            <a:ext cx="25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 * FROM tabla;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200" y="1666875"/>
            <a:ext cx="34671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00" y="1819800"/>
            <a:ext cx="3467100" cy="150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513325" y="3462400"/>
            <a:ext cx="329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query = “SELECT * FROM tabla</a:t>
            </a:r>
            <a:br>
              <a:rPr lang="es"/>
            </a:br>
            <a:r>
              <a:rPr lang="es"/>
              <a:t>cursor.execute(query)</a:t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3796900" y="2235325"/>
            <a:ext cx="1390800" cy="766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Cursor</a:t>
            </a: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3848050" y="3574900"/>
            <a:ext cx="1288500" cy="6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5953375" y="3758950"/>
            <a:ext cx="25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 * FROM tabla;</a:t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2875450" y="302675"/>
            <a:ext cx="2873400" cy="93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RESPUESTA SE ENCUENTRA EN EL CURSOR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200" y="1666875"/>
            <a:ext cx="34671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00" y="1819800"/>
            <a:ext cx="3467100" cy="150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513325" y="3462400"/>
            <a:ext cx="329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respuesta = cursor.fetchall()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print(respuesta)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3796900" y="2235325"/>
            <a:ext cx="1390800" cy="766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Cursor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5953375" y="3758950"/>
            <a:ext cx="25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 * FROM tabla;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200" y="1666875"/>
            <a:ext cx="34671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00" y="1819800"/>
            <a:ext cx="3467100" cy="150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513325" y="3462400"/>
            <a:ext cx="329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respuesta = cursor.fetchall()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print(respuesta)</a:t>
            </a: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3796900" y="2235325"/>
            <a:ext cx="1390800" cy="766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Cursor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5953375" y="3758950"/>
            <a:ext cx="25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 * FROM tabla;</a:t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055600" y="293850"/>
            <a:ext cx="2873400" cy="93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cargamos en respuesta lo que estaba en el cursor, pero en un formato legible por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¿Dónde ocupan SQL?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825" y="1170125"/>
            <a:ext cx="2862599" cy="16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9363"/>
            <a:ext cx="45243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3900" y="3083050"/>
            <a:ext cx="2060450" cy="20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2700" y="30417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0" y="-74250"/>
            <a:ext cx="9144000" cy="50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FF00"/>
                </a:highlight>
              </a:rPr>
              <a:t>SELECT</a:t>
            </a:r>
            <a:r>
              <a:rPr lang="es"/>
              <a:t> Q.QuestionText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FROM</a:t>
            </a:r>
            <a:r>
              <a:rPr lang="es"/>
              <a:t> Answer A, Question 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WHERE</a:t>
            </a:r>
            <a:r>
              <a:rPr lang="es"/>
              <a:t> A.QuestionId=Q.QuestionId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0" y="744575"/>
            <a:ext cx="9144000" cy="42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FF00"/>
                </a:highlight>
              </a:rPr>
              <a:t>SELECT</a:t>
            </a:r>
            <a:r>
              <a:rPr lang="es">
                <a:highlight>
                  <a:srgbClr val="FFFF00"/>
                </a:highlight>
              </a:rPr>
              <a:t> Q.QuestionText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FROM Answer A, Question 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 A.QuestionId=Q.QuestionId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744575"/>
            <a:ext cx="9144000" cy="42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SELECT</a:t>
            </a:r>
            <a:r>
              <a:rPr lang="es"/>
              <a:t> Q.QuestionText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FROM Answer A, Question Q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 A.QuestionId=Q.QuestionId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0" y="744575"/>
            <a:ext cx="9144000" cy="42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SELECT</a:t>
            </a:r>
            <a:r>
              <a:rPr lang="es"/>
              <a:t> Q.QuestionText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FROM Answer A, Question 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WHERE A.QuestionId=Q.QuestionId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SQL NO ES COMO PYTHON</a:t>
            </a:r>
            <a:endParaRPr sz="6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ctrTitle"/>
          </p:nvPr>
        </p:nvSpPr>
        <p:spPr>
          <a:xfrm>
            <a:off x="0" y="744575"/>
            <a:ext cx="9144000" cy="42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SELECT</a:t>
            </a:r>
            <a:r>
              <a:rPr lang="es"/>
              <a:t> Q.QuestionText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FROM Answer A, Question Q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 A.QuestionId=Q.QuestionId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ctrTitle"/>
          </p:nvPr>
        </p:nvSpPr>
        <p:spPr>
          <a:xfrm>
            <a:off x="0" y="744575"/>
            <a:ext cx="9144000" cy="42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SELECT</a:t>
            </a:r>
            <a:r>
              <a:rPr lang="es"/>
              <a:t> Q.QuestionText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FROM Answer A, Question 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00"/>
                </a:highlight>
              </a:rPr>
              <a:t>WHERE A.QuestionId=Q.QuestionId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