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6858000" cx="12192000"/>
  <p:notesSz cx="12192000" cy="6858000"/>
  <p:embeddedFontLst>
    <p:embeddedFont>
      <p:font typeface="Montserrat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iFoNdujaMMT9IRX93aanNcsMj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customschemas.google.com/relationships/presentationmetadata" Target="meta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ontserrat-bold.fntdata"/><Relationship Id="rId82" Type="http://schemas.openxmlformats.org/officeDocument/2006/relationships/font" Target="fonts/Montserrat-boldItalic.fntdata"/><Relationship Id="rId81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Montserrat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d887e979b_1_2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d887e979b_1_2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d887e979b_1_24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d887e979b_1_24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887e979b_1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d887e979b_1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d887e979b_1_1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d887e979b_1_1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887e979b_1_2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d887e979b_1_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d887e979b_1_3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d887e979b_1_3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0566c6c48_3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0566c6c48_3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e8c84c525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e8c84c525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e8c84c525_0_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e8c84c525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e8c84c525_0_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1e8c84c525_0_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d887e979b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1d887e979b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e8c84c525_0_1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e8c84c525_0_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769ee43e_1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11d769ee43e_1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d887e979b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d887e979b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d887e979b_0_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d887e979b_0_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d887e979b_0_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d887e979b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887e979b_0_2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887e979b_0_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d887e979b_0_5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d887e979b_0_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d887e979b_0_6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d887e979b_0_6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d887e979b_0_75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d887e979b_0_75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d887e979b_0_8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d887e979b_0_8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887e979b_1_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887e979b_1_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d887e979b_0_3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d887e979b_0_3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d887e979b_0_1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d887e979b_0_1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d887e979b_0_1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d887e979b_0_1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d887e979b_0_13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d887e979b_0_1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d887e979b_0_15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d887e979b_0_15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d887e979b_0_17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d887e979b_0_17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d887e979b_0_19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d887e979b_0_19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d887e979b_0_2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d887e979b_0_2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1d887e979b_0_2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1d887e979b_0_2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d887e979b_0_24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d887e979b_0_24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887e979b_1_1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887e979b_1_1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d887e979b_0_46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d887e979b_0_46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d887e979b_0_26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1d887e979b_0_2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d887e979b_0_28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1d887e979b_0_28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d887e979b_0_3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1d887e979b_0_3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d887e979b_0_36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d887e979b_0_3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d887e979b_0_45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d887e979b_0_45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1d887e979b_0_38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1d887e979b_0_38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d887e979b_0_43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d887e979b_0_4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d887e979b_0_40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1d887e979b_0_4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1d887e979b_0_48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1d887e979b_0_48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d887e979b_1_4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d887e979b_1_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1d887e979b_0_50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1d887e979b_0_50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d887e979b_0_5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d887e979b_0_5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d887e979b_0_54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1d887e979b_0_5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1d887e979b_0_55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1d887e979b_0_5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d887e979b_0_78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d887e979b_0_78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1d887e979b_0_7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1d887e979b_0_7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1d887e979b_0_57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1d887e979b_0_57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d887e979b_0_58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1d887e979b_0_58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1d887e979b_0_5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1d887e979b_0_5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1d887e979b_0_6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1d887e979b_0_6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887e979b_1_3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887e979b_1_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1d887e979b_0_6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1d887e979b_0_6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d887e979b_0_64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1d887e979b_0_64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1d887e979b_0_65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1d887e979b_0_65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1d887e979b_0_67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1d887e979b_0_67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d887e979b_0_68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d887e979b_0_68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1d887e979b_0_70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1d887e979b_0_70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d887e979b_0_8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d887e979b_0_8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d887e979b_0_8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d887e979b_0_8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1ec25394a2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1ec25394a2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d887e979b_0_88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1d887e979b_0_88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887e979b_1_15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887e979b_1_1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ec25394a2_0_2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1ec25394a2_0_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1ec25394a2_0_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1ec25394a2_0_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d887e979b_0_8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1d887e979b_0_8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1ec25394a2_0_4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1ec25394a2_0_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887e979b_1_17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887e979b_1_17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887e979b_1_2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d887e979b_1_2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4441606" y="1969008"/>
            <a:ext cx="3308786" cy="2037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/>
          <p:nvPr/>
        </p:nvSpPr>
        <p:spPr>
          <a:xfrm>
            <a:off x="1282382" y="2743199"/>
            <a:ext cx="1884680" cy="1070610"/>
          </a:xfrm>
          <a:custGeom>
            <a:rect b="b" l="l" r="r" t="t"/>
            <a:pathLst>
              <a:path extrusionOk="0" h="1070610" w="1884680">
                <a:moveTo>
                  <a:pt x="1884553" y="0"/>
                </a:moveTo>
                <a:lnTo>
                  <a:pt x="1856905" y="0"/>
                </a:lnTo>
                <a:lnTo>
                  <a:pt x="1856905" y="27940"/>
                </a:lnTo>
                <a:lnTo>
                  <a:pt x="1856905" y="1042670"/>
                </a:lnTo>
                <a:lnTo>
                  <a:pt x="27660" y="1042670"/>
                </a:lnTo>
                <a:lnTo>
                  <a:pt x="27660" y="27940"/>
                </a:lnTo>
                <a:lnTo>
                  <a:pt x="1856905" y="27940"/>
                </a:lnTo>
                <a:lnTo>
                  <a:pt x="1856905" y="0"/>
                </a:lnTo>
                <a:lnTo>
                  <a:pt x="0" y="0"/>
                </a:lnTo>
                <a:lnTo>
                  <a:pt x="0" y="27940"/>
                </a:lnTo>
                <a:lnTo>
                  <a:pt x="0" y="1042670"/>
                </a:lnTo>
                <a:lnTo>
                  <a:pt x="0" y="1070610"/>
                </a:lnTo>
                <a:lnTo>
                  <a:pt x="1884553" y="1070610"/>
                </a:lnTo>
                <a:lnTo>
                  <a:pt x="1884553" y="1042873"/>
                </a:lnTo>
                <a:lnTo>
                  <a:pt x="1884553" y="1042670"/>
                </a:lnTo>
                <a:lnTo>
                  <a:pt x="1884553" y="27940"/>
                </a:lnTo>
                <a:lnTo>
                  <a:pt x="1884553" y="27660"/>
                </a:lnTo>
                <a:lnTo>
                  <a:pt x="1884553" y="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8"/>
          <p:cNvSpPr/>
          <p:nvPr/>
        </p:nvSpPr>
        <p:spPr>
          <a:xfrm>
            <a:off x="1282391" y="2743201"/>
            <a:ext cx="1884680" cy="1070610"/>
          </a:xfrm>
          <a:custGeom>
            <a:rect b="b" l="l" r="r" t="t"/>
            <a:pathLst>
              <a:path extrusionOk="0" h="1070610" w="1884680">
                <a:moveTo>
                  <a:pt x="0" y="0"/>
                </a:moveTo>
                <a:lnTo>
                  <a:pt x="1884556" y="0"/>
                </a:lnTo>
                <a:lnTo>
                  <a:pt x="1884556" y="1070517"/>
                </a:lnTo>
                <a:lnTo>
                  <a:pt x="0" y="1070517"/>
                </a:lnTo>
                <a:lnTo>
                  <a:pt x="0" y="0"/>
                </a:lnTo>
                <a:close/>
              </a:path>
              <a:path extrusionOk="0" h="1070610" w="1884680">
                <a:moveTo>
                  <a:pt x="27652" y="27652"/>
                </a:moveTo>
                <a:lnTo>
                  <a:pt x="27652" y="1042865"/>
                </a:lnTo>
                <a:lnTo>
                  <a:pt x="1856904" y="1042865"/>
                </a:lnTo>
                <a:lnTo>
                  <a:pt x="1856904" y="27652"/>
                </a:lnTo>
                <a:lnTo>
                  <a:pt x="27652" y="27652"/>
                </a:lnTo>
                <a:close/>
              </a:path>
            </a:pathLst>
          </a:custGeom>
          <a:noFill/>
          <a:ln cap="flat" cmpd="sng" w="127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8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1282715" y="1178052"/>
            <a:ext cx="962656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0" Type="http://schemas.openxmlformats.org/officeDocument/2006/relationships/image" Target="../media/image19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0" Type="http://schemas.openxmlformats.org/officeDocument/2006/relationships/image" Target="../media/image19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type="ctrTitle"/>
          </p:nvPr>
        </p:nvSpPr>
        <p:spPr>
          <a:xfrm>
            <a:off x="4614550" y="2157502"/>
            <a:ext cx="29673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Ayudantía 2</a:t>
            </a:r>
            <a:endParaRPr/>
          </a:p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949503" y="4056379"/>
            <a:ext cx="229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2200" y="6422375"/>
            <a:ext cx="12192000" cy="435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Huasit0 - Jose Jimenez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887e979b_1_224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d887e979b_1_224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d887e979b_1_224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97" name="Google Shape;197;g11d887e979b_1_224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d887e979b_1_224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99" name="Google Shape;199;g11d887e979b_1_224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00" name="Google Shape;200;g11d887e979b_1_224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d887e979b_1_224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d887e979b_1_224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03" name="Google Shape;203;g11d887e979b_1_224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04" name="Google Shape;204;g11d887e979b_1_224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5" name="Google Shape;205;g11d887e979b_1_224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06" name="Google Shape;206;g11d887e979b_1_224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07" name="Google Shape;207;g11d887e979b_1_224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08" name="Google Shape;208;g11d887e979b_1_224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09" name="Google Shape;209;g11d887e979b_1_224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1d887e979b_1_224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d887e979b_1_224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d887e979b_1_224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1d887e979b_1_224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d887e979b_1_247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d887e979b_1_247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1d887e979b_1_247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21" name="Google Shape;221;g11d887e979b_1_247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1d887e979b_1_247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d887e979b_1_247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24" name="Google Shape;224;g11d887e979b_1_247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d887e979b_1_247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1d887e979b_1_247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27" name="Google Shape;227;g11d887e979b_1_247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28" name="Google Shape;228;g11d887e979b_1_247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29" name="Google Shape;229;g11d887e979b_1_247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0" name="Google Shape;230;g11d887e979b_1_247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31" name="Google Shape;231;g11d887e979b_1_247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232" name="Google Shape;232;g11d887e979b_1_247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33" name="Google Shape;233;g11d887e979b_1_247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34" name="Google Shape;234;g11d887e979b_1_247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35" name="Google Shape;235;g11d887e979b_1_247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236" name="Google Shape;236;g11d887e979b_1_247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237" name="Google Shape;237;g11d887e979b_1_247"/>
          <p:cNvSpPr txBox="1"/>
          <p:nvPr/>
        </p:nvSpPr>
        <p:spPr>
          <a:xfrm>
            <a:off x="1633250" y="4779425"/>
            <a:ext cx="67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Como A quedó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vacío se ingresa el resto de B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d887e979b_1_15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d887e979b_1_15"/>
          <p:cNvSpPr txBox="1"/>
          <p:nvPr>
            <p:ph idx="1" type="subTitle"/>
          </p:nvPr>
        </p:nvSpPr>
        <p:spPr>
          <a:xfrm>
            <a:off x="1512950" y="2310627"/>
            <a:ext cx="8534400" cy="29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Algoritmo se basa en el paradigma de dividir para reinar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Divide:</a:t>
            </a:r>
            <a:r>
              <a:rPr lang="en-US" sz="2400"/>
              <a:t> Divide la secuencia de n-elementos en 2 subsecuencias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Conquista:</a:t>
            </a:r>
            <a:r>
              <a:rPr lang="en-US" sz="2400"/>
              <a:t> Ordena las 2 subsecuencias recursivamente con merge sort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Combina</a:t>
            </a:r>
            <a:r>
              <a:rPr lang="en-US" sz="2400"/>
              <a:t>:</a:t>
            </a:r>
            <a:r>
              <a:rPr b="1" lang="en-US" sz="2400"/>
              <a:t> </a:t>
            </a:r>
            <a:r>
              <a:rPr lang="en-US" sz="2400"/>
              <a:t>Realiza un</a:t>
            </a:r>
            <a:r>
              <a:rPr lang="en-US" sz="2400"/>
              <a:t> Merge a las 2 subsecuencias ordenadas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d887e979b_1_15"/>
          <p:cNvSpPr txBox="1"/>
          <p:nvPr/>
        </p:nvSpPr>
        <p:spPr>
          <a:xfrm>
            <a:off x="1512950" y="637150"/>
            <a:ext cx="491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d887e979b_1_122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11d887e979b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346" y="1019172"/>
            <a:ext cx="5899650" cy="56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1d887e979b_1_122"/>
          <p:cNvSpPr txBox="1"/>
          <p:nvPr/>
        </p:nvSpPr>
        <p:spPr>
          <a:xfrm>
            <a:off x="8747350" y="622150"/>
            <a:ext cx="16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1d887e979b_1_122"/>
          <p:cNvSpPr txBox="1"/>
          <p:nvPr/>
        </p:nvSpPr>
        <p:spPr>
          <a:xfrm>
            <a:off x="8747350" y="3262075"/>
            <a:ext cx="161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1d887e979b_1_122"/>
          <p:cNvSpPr txBox="1"/>
          <p:nvPr/>
        </p:nvSpPr>
        <p:spPr>
          <a:xfrm>
            <a:off x="9760875" y="4934150"/>
            <a:ext cx="22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1d887e979b_1_122"/>
          <p:cNvSpPr txBox="1"/>
          <p:nvPr/>
        </p:nvSpPr>
        <p:spPr>
          <a:xfrm>
            <a:off x="9760875" y="2138200"/>
            <a:ext cx="22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Dividir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887e979b_1_26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1d887e979b_1_26"/>
          <p:cNvSpPr txBox="1"/>
          <p:nvPr>
            <p:ph idx="1" type="subTitle"/>
          </p:nvPr>
        </p:nvSpPr>
        <p:spPr>
          <a:xfrm>
            <a:off x="1313150" y="746590"/>
            <a:ext cx="853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 pseudocódico</a:t>
            </a:r>
            <a:endParaRPr sz="3200"/>
          </a:p>
        </p:txBody>
      </p:sp>
      <p:pic>
        <p:nvPicPr>
          <p:cNvPr id="261" name="Google Shape;261;g11d887e979b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98" y="1598400"/>
            <a:ext cx="6036199" cy="3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1d887e979b_1_26"/>
          <p:cNvSpPr txBox="1"/>
          <p:nvPr/>
        </p:nvSpPr>
        <p:spPr>
          <a:xfrm>
            <a:off x="1289500" y="5174775"/>
            <a:ext cx="689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un arreglo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 un índice indicando el inicio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 un índice indicando el término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887e979b_1_31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1d887e979b_1_31"/>
          <p:cNvSpPr txBox="1"/>
          <p:nvPr>
            <p:ph idx="1" type="subTitle"/>
          </p:nvPr>
        </p:nvSpPr>
        <p:spPr>
          <a:xfrm>
            <a:off x="654350" y="2443950"/>
            <a:ext cx="10643700" cy="19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Problema: Se tiene un arreglo que contiene una cantidad de K listas ligadas ordenadas de forma ascendente, proponga una modificación para MergeSort que retorne una lista ligada ordena de forma ascendente 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0566c6c48_3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20566c6c48_3_0"/>
          <p:cNvSpPr txBox="1"/>
          <p:nvPr>
            <p:ph idx="1" type="subTitle"/>
          </p:nvPr>
        </p:nvSpPr>
        <p:spPr>
          <a:xfrm>
            <a:off x="2860025" y="2070130"/>
            <a:ext cx="8534400" cy="307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Input:  </a:t>
            </a:r>
            <a:r>
              <a:rPr lang="en-US" sz="3200">
                <a:solidFill>
                  <a:schemeClr val="dk1"/>
                </a:solidFill>
                <a:highlight>
                  <a:srgbClr val="F7F9FA"/>
                </a:highlight>
              </a:rPr>
              <a:t>l</a:t>
            </a:r>
            <a:r>
              <a:rPr lang="en-US" sz="3200">
                <a:solidFill>
                  <a:schemeClr val="dk1"/>
                </a:solidFill>
              </a:rPr>
              <a:t>ists = [[1,4,5],[1,3,4],[2,6]]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Output: [1,1,2,3,4,4,5,6]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3238"/>
              </a:solidFill>
              <a:highlight>
                <a:srgbClr val="F7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8c84c525_0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1e8c84c525_0_0"/>
          <p:cNvSpPr txBox="1"/>
          <p:nvPr>
            <p:ph idx="1" type="subTitle"/>
          </p:nvPr>
        </p:nvSpPr>
        <p:spPr>
          <a:xfrm>
            <a:off x="1828750" y="970080"/>
            <a:ext cx="8534400" cy="59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Demostremos la correctitud del algoritmo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</a:rPr>
              <a:t>Caso base</a:t>
            </a:r>
            <a:r>
              <a:rPr lang="en-US" sz="3200">
                <a:solidFill>
                  <a:schemeClr val="dk1"/>
                </a:solidFill>
              </a:rPr>
              <a:t>: Para un arreglo de largo 1 este ya se encuentra ordenado y es retornado, por tanto mergeSort es correcto.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</a:rPr>
              <a:t>HI</a:t>
            </a:r>
            <a:r>
              <a:rPr lang="en-US" sz="3200">
                <a:solidFill>
                  <a:schemeClr val="dk1"/>
                </a:solidFill>
              </a:rPr>
              <a:t>: Asumimos que MergeSort ordena correctamente un arreglo de largo k.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</a:rPr>
              <a:t>PD</a:t>
            </a:r>
            <a:r>
              <a:rPr lang="en-US" sz="3200">
                <a:solidFill>
                  <a:schemeClr val="dk1"/>
                </a:solidFill>
              </a:rPr>
              <a:t>: MergeSort ordena un arreglo de largo k+1.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e8c84c525_0_5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11e8c84c52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848" y="1847063"/>
            <a:ext cx="6036199" cy="3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1e8c84c525_0_5"/>
          <p:cNvSpPr txBox="1"/>
          <p:nvPr/>
        </p:nvSpPr>
        <p:spPr>
          <a:xfrm>
            <a:off x="1770750" y="637150"/>
            <a:ext cx="493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Recordando el algoritmo: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8c84c525_0_12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e8c84c525_0_12"/>
          <p:cNvSpPr txBox="1"/>
          <p:nvPr>
            <p:ph idx="1" type="subTitle"/>
          </p:nvPr>
        </p:nvSpPr>
        <p:spPr>
          <a:xfrm>
            <a:off x="1828800" y="1643549"/>
            <a:ext cx="8534400" cy="35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un arreglo de largo k+1, en la primera iteración se divide este arreglo en dos arreglos de largo (k+1)/2 a los que se les aplicará  mergeSort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Como cada subarreglo es de un largo menor que k, por HI mergeSort ordena los arreglos.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Cumpliendo su objetivo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¿Tiene fin este algoritmo?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d887e979b_1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11d887e979b_1_0"/>
          <p:cNvSpPr txBox="1"/>
          <p:nvPr>
            <p:ph idx="1" type="subTitle"/>
          </p:nvPr>
        </p:nvSpPr>
        <p:spPr>
          <a:xfrm>
            <a:off x="1828800" y="3840480"/>
            <a:ext cx="8534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g11d887e979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1d887e979b_1_0"/>
          <p:cNvSpPr txBox="1"/>
          <p:nvPr>
            <p:ph type="ctrTitle"/>
          </p:nvPr>
        </p:nvSpPr>
        <p:spPr>
          <a:xfrm>
            <a:off x="4559300" y="1969000"/>
            <a:ext cx="30555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Merge &amp; Merge Sort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e8c84c525_0_17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e8c84c525_0_17"/>
          <p:cNvSpPr txBox="1"/>
          <p:nvPr>
            <p:ph idx="1" type="subTitle"/>
          </p:nvPr>
        </p:nvSpPr>
        <p:spPr>
          <a:xfrm>
            <a:off x="1828800" y="657830"/>
            <a:ext cx="8534400" cy="25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Problemas: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Implementa en C un merge de 2 arreglos ordenados ascendentemente y retorna un arreglo en forma decreciente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Implementa en C un merge sort para ordenar el arreglo [3; 41; 52; 26; 38; 57; 9; 49]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1d769ee43e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1d769ee43e_1_6"/>
          <p:cNvSpPr txBox="1"/>
          <p:nvPr>
            <p:ph type="ctrTitle"/>
          </p:nvPr>
        </p:nvSpPr>
        <p:spPr>
          <a:xfrm>
            <a:off x="4834350" y="2229975"/>
            <a:ext cx="25233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47625" rtl="0" algn="l">
              <a:lnSpc>
                <a:spcPct val="10702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306" name="Google Shape;306;g11d769ee43e_1_6"/>
          <p:cNvSpPr txBox="1"/>
          <p:nvPr/>
        </p:nvSpPr>
        <p:spPr>
          <a:xfrm>
            <a:off x="4949503" y="4056379"/>
            <a:ext cx="2297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d887e979b_0_0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1d887e979b_0_0"/>
          <p:cNvSpPr txBox="1"/>
          <p:nvPr>
            <p:ph idx="1" type="subTitle"/>
          </p:nvPr>
        </p:nvSpPr>
        <p:spPr>
          <a:xfrm>
            <a:off x="1828800" y="346221"/>
            <a:ext cx="85344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Pseudocódigo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g11d887e97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0" y="1559750"/>
            <a:ext cx="5161900" cy="30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1d887e979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125" y="1559750"/>
            <a:ext cx="6519874" cy="49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d887e979b_0_18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g11d887e979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512" y="1119464"/>
            <a:ext cx="6582975" cy="46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11d887e979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21216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1d887e979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21" y="2121634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1d887e979b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62" y="2128952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1d887e979b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1d887e979b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462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1d887e979b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7725" y="2126766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11d887e979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1d887e979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11d887e979b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1d887e979b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1d887e979b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1d887e979b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11d887e979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1d887e979b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1d887e979b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1d887e979b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1d887e979b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1d887e979b_0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1d887e979b_0_55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1d887e979b_0_55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1d887e979b_0_55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1d887e979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1d887e979b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1d887e979b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1d887e979b_0_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d887e979b_0_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1d887e979b_0_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1d887e979b_0_67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1d887e979b_0_67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d887e979b_0_67"/>
          <p:cNvSpPr txBox="1"/>
          <p:nvPr/>
        </p:nvSpPr>
        <p:spPr>
          <a:xfrm>
            <a:off x="100730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1d887e979b_0_67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1d887e979b_0_67"/>
          <p:cNvSpPr txBox="1"/>
          <p:nvPr/>
        </p:nvSpPr>
        <p:spPr>
          <a:xfrm>
            <a:off x="646648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A[x]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11d887e979b_0_7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1d887e979b_0_7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1d887e979b_0_7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1d887e979b_0_7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1d887e979b_0_7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7737" y="2091025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1d887e979b_0_7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1d887e979b_0_757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1d887e979b_0_757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1d887e979b_0_757"/>
          <p:cNvSpPr txBox="1"/>
          <p:nvPr/>
        </p:nvSpPr>
        <p:spPr>
          <a:xfrm>
            <a:off x="670468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1d887e979b_0_757"/>
          <p:cNvSpPr txBox="1"/>
          <p:nvPr/>
        </p:nvSpPr>
        <p:spPr>
          <a:xfrm>
            <a:off x="100730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1d887e979b_0_757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11d887e979b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1d887e979b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1d887e979b_0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1d887e979b_0_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1d887e979b_0_82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11d887e979b_0_82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11d887e979b_0_82"/>
          <p:cNvSpPr txBox="1"/>
          <p:nvPr/>
        </p:nvSpPr>
        <p:spPr>
          <a:xfrm>
            <a:off x="6466500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1d887e979b_0_82"/>
          <p:cNvSpPr txBox="1"/>
          <p:nvPr/>
        </p:nvSpPr>
        <p:spPr>
          <a:xfrm>
            <a:off x="67046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11d887e979b_0_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1d887e979b_0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1d887e979b_0_82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d887e979b_1_9"/>
          <p:cNvSpPr txBox="1"/>
          <p:nvPr>
            <p:ph idx="1" type="subTitle"/>
          </p:nvPr>
        </p:nvSpPr>
        <p:spPr>
          <a:xfrm>
            <a:off x="1828800" y="2207598"/>
            <a:ext cx="8534400" cy="35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Algoritmo que mezcla 2 conjuntos ordenados en un tercero de forma ordenada, se puede resumir en los siguientes pasos: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 toma el primer elemento de A y el primer elementos de 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 comparan y el menor se ingresa al final de 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Si quedan elementos en A y B, ir a 1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Anexar a C la lista que aún tenga elementos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1d887e979b_1_9"/>
          <p:cNvSpPr txBox="1"/>
          <p:nvPr/>
        </p:nvSpPr>
        <p:spPr>
          <a:xfrm>
            <a:off x="1828800" y="661800"/>
            <a:ext cx="391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latin typeface="Calibri"/>
                <a:ea typeface="Calibri"/>
                <a:cs typeface="Calibri"/>
                <a:sym typeface="Calibri"/>
              </a:rPr>
              <a:t>Merge</a:t>
            </a:r>
            <a:endParaRPr sz="6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11d887e979b_0_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1d887e979b_0_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11d887e979b_0_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11d887e979b_0_3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1d887e979b_0_318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11d887e979b_0_3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11d887e979b_0_3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1d887e979b_0_318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1d887e979b_0_318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11d887e979b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11d887e979b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11d887e979b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11d887e979b_0_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1d887e979b_0_101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11d887e979b_0_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1d887e979b_0_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1d887e979b_0_101"/>
          <p:cNvSpPr txBox="1"/>
          <p:nvPr/>
        </p:nvSpPr>
        <p:spPr>
          <a:xfrm>
            <a:off x="1551925" y="49633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1d887e979b_0_101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11d887e979b_0_101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11d887e979b_0_101"/>
          <p:cNvSpPr txBox="1"/>
          <p:nvPr/>
        </p:nvSpPr>
        <p:spPr>
          <a:xfrm>
            <a:off x="1313725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11d887e979b_0_101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1d887e979b_0_101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11d887e979b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11d887e979b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11d887e979b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11d887e979b_0_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11d887e979b_0_118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g11d887e979b_0_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11d887e979b_0_1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1d887e979b_0_118"/>
          <p:cNvSpPr txBox="1"/>
          <p:nvPr/>
        </p:nvSpPr>
        <p:spPr>
          <a:xfrm>
            <a:off x="1551925" y="49633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1d887e979b_0_118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1d887e979b_0_118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1d887e979b_0_118"/>
          <p:cNvSpPr txBox="1"/>
          <p:nvPr/>
        </p:nvSpPr>
        <p:spPr>
          <a:xfrm>
            <a:off x="1313725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1d887e979b_0_118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1d887e979b_0_118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1d887e979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11d887e979b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11d887e979b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11d887e979b_0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1d887e979b_0_133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11d887e979b_0_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1d887e979b_0_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1d887e979b_0_133"/>
          <p:cNvSpPr txBox="1"/>
          <p:nvPr/>
        </p:nvSpPr>
        <p:spPr>
          <a:xfrm>
            <a:off x="1551925" y="49633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11d887e979b_0_133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1d887e979b_0_133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11d887e979b_0_133"/>
          <p:cNvSpPr txBox="1"/>
          <p:nvPr/>
        </p:nvSpPr>
        <p:spPr>
          <a:xfrm>
            <a:off x="1313725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11d887e979b_0_133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1d887e979b_0_133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11d887e979b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1d887e979b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1d887e979b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1d887e979b_0_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1d887e979b_0_150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g11d887e979b_0_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1d887e979b_0_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1d887e979b_0_150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11d887e979b_0_150"/>
          <p:cNvSpPr txBox="1"/>
          <p:nvPr/>
        </p:nvSpPr>
        <p:spPr>
          <a:xfrm>
            <a:off x="1551925" y="5855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11d887e979b_0_150"/>
          <p:cNvSpPr txBox="1"/>
          <p:nvPr/>
        </p:nvSpPr>
        <p:spPr>
          <a:xfrm>
            <a:off x="131372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1d887e979b_0_150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1d887e979b_0_150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1d887e979b_0_150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11d887e979b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11d887e979b_0_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11d887e979b_0_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11d887e979b_0_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g11d887e979b_0_17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g11d887e979b_0_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1d887e979b_0_1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1d887e979b_0_176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1d887e979b_0_176"/>
          <p:cNvSpPr txBox="1"/>
          <p:nvPr/>
        </p:nvSpPr>
        <p:spPr>
          <a:xfrm>
            <a:off x="3246300" y="5837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1d887e979b_0_176"/>
          <p:cNvSpPr txBox="1"/>
          <p:nvPr/>
        </p:nvSpPr>
        <p:spPr>
          <a:xfrm>
            <a:off x="3008100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1d887e979b_0_176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1d887e979b_0_176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1d887e979b_0_176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g11d887e979b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11d887e979b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11d887e979b_0_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11d887e979b_0_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1d887e979b_0_194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g11d887e979b_0_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11d887e979b_0_1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1d887e979b_0_194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11d887e979b_0_194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11d887e979b_0_194"/>
          <p:cNvSpPr txBox="1"/>
          <p:nvPr/>
        </p:nvSpPr>
        <p:spPr>
          <a:xfrm>
            <a:off x="470247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11d887e979b_0_194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11d887e979b_0_194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1d887e979b_0_194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11d887e979b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11d887e979b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11d887e979b_0_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11d887e979b_0_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1d887e979b_0_212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g11d887e979b_0_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11d887e979b_0_2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11d887e979b_0_212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11d887e979b_0_212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1d887e979b_0_212"/>
          <p:cNvSpPr txBox="1"/>
          <p:nvPr/>
        </p:nvSpPr>
        <p:spPr>
          <a:xfrm>
            <a:off x="470247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11d887e979b_0_212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1d887e979b_0_212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1d887e979b_0_212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g11d887e979b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11d887e979b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11d887e979b_0_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11d887e979b_0_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7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1d887e979b_0_230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g11d887e979b_0_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450" y="21216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11d887e979b_0_2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1d887e979b_0_230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1d887e979b_0_230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11d887e979b_0_230"/>
          <p:cNvSpPr txBox="1"/>
          <p:nvPr/>
        </p:nvSpPr>
        <p:spPr>
          <a:xfrm>
            <a:off x="4702475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1d887e979b_0_230"/>
          <p:cNvSpPr txBox="1"/>
          <p:nvPr/>
        </p:nvSpPr>
        <p:spPr>
          <a:xfrm>
            <a:off x="30081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1d887e979b_0_230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11d887e979b_0_230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11d887e979b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11d887e979b_0_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11d887e979b_0_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11d887e979b_0_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11d887e979b_0_248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g11d887e979b_0_2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11d887e979b_0_2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11d887e979b_0_248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11d887e979b_0_248"/>
          <p:cNvSpPr txBox="1"/>
          <p:nvPr/>
        </p:nvSpPr>
        <p:spPr>
          <a:xfrm>
            <a:off x="3003625" y="5761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1d887e979b_0_248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11d887e979b_0_248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11d887e979b_0_248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11d887e979b_0_248"/>
          <p:cNvSpPr txBox="1"/>
          <p:nvPr/>
        </p:nvSpPr>
        <p:spPr>
          <a:xfrm>
            <a:off x="3246300" y="4977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887e979b_1_115"/>
          <p:cNvSpPr txBox="1"/>
          <p:nvPr>
            <p:ph idx="1" type="subTitle"/>
          </p:nvPr>
        </p:nvSpPr>
        <p:spPr>
          <a:xfrm>
            <a:off x="1605338" y="1021630"/>
            <a:ext cx="853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En </a:t>
            </a:r>
            <a:r>
              <a:rPr lang="en-US" sz="3200"/>
              <a:t>pseudocódigo</a:t>
            </a:r>
            <a:endParaRPr sz="3200"/>
          </a:p>
        </p:txBody>
      </p:sp>
      <p:pic>
        <p:nvPicPr>
          <p:cNvPr id="68" name="Google Shape;68;g11d887e979b_1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86" y="1625250"/>
            <a:ext cx="4587525" cy="49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g11d887e979b_0_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11d887e979b_0_4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11d887e979b_0_4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11d887e979b_0_4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1d887e979b_0_469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g11d887e979b_0_4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11d887e979b_0_4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11d887e979b_0_469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11d887e979b_0_469"/>
          <p:cNvSpPr txBox="1"/>
          <p:nvPr/>
        </p:nvSpPr>
        <p:spPr>
          <a:xfrm>
            <a:off x="4940675" y="58519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11d887e979b_0_469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1d887e979b_0_469"/>
          <p:cNvSpPr txBox="1"/>
          <p:nvPr/>
        </p:nvSpPr>
        <p:spPr>
          <a:xfrm>
            <a:off x="3003625" y="5761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11d887e979b_0_469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11d887e979b_0_469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g11d887e979b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1d887e979b_0_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11d887e979b_0_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11d887e979b_0_2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11d887e979b_0_26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g11d887e979b_0_2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11d887e979b_0_2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1d887e979b_0_266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1d887e979b_0_266"/>
          <p:cNvSpPr txBox="1"/>
          <p:nvPr/>
        </p:nvSpPr>
        <p:spPr>
          <a:xfrm>
            <a:off x="6739488" y="5837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11d887e979b_0_266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11d887e979b_0_266"/>
          <p:cNvSpPr txBox="1"/>
          <p:nvPr/>
        </p:nvSpPr>
        <p:spPr>
          <a:xfrm>
            <a:off x="6501300" y="6181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1d887e979b_0_266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11d887e979b_0_266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11d887e979b_0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11d887e979b_0_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11d887e979b_0_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11d887e979b_0_2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1d887e979b_0_284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g11d887e979b_0_2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11d887e979b_0_2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11d887e979b_0_284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11d887e979b_0_284"/>
          <p:cNvSpPr txBox="1"/>
          <p:nvPr/>
        </p:nvSpPr>
        <p:spPr>
          <a:xfrm>
            <a:off x="6739488" y="5837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11d887e979b_0_284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11d887e979b_0_284"/>
          <p:cNvSpPr txBox="1"/>
          <p:nvPr/>
        </p:nvSpPr>
        <p:spPr>
          <a:xfrm>
            <a:off x="6501300" y="6181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1d887e979b_0_284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1d887e979b_0_284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g11d887e979b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11d887e979b_0_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g11d887e979b_0_3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11d887e979b_0_3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11d887e979b_0_349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g11d887e979b_0_3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11d887e979b_0_3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11d887e979b_0_349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d887e979b_0_349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d887e979b_0_349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11d887e979b_0_349"/>
          <p:cNvSpPr txBox="1"/>
          <p:nvPr/>
        </p:nvSpPr>
        <p:spPr>
          <a:xfrm>
            <a:off x="826976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11d887e979b_0_349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1d887e979b_0_349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g11d887e979b_0_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11d887e979b_0_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g11d887e979b_0_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11d887e979b_0_3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11d887e979b_0_36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g11d887e979b_0_3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11d887e979b_0_3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11d887e979b_0_366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g11d887e979b_0_366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11d887e979b_0_366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11d887e979b_0_366"/>
          <p:cNvSpPr txBox="1"/>
          <p:nvPr/>
        </p:nvSpPr>
        <p:spPr>
          <a:xfrm>
            <a:off x="826976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11d887e979b_0_366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11d887e979b_0_366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g11d887e979b_0_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084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11d887e979b_0_4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11d887e979b_0_4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11d887e979b_0_4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788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1d887e979b_0_452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g11d887e979b_0_4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11d887e979b_0_4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1d887e979b_0_452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11d887e979b_0_452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11d887e979b_0_452"/>
          <p:cNvSpPr txBox="1"/>
          <p:nvPr/>
        </p:nvSpPr>
        <p:spPr>
          <a:xfrm>
            <a:off x="4732813" y="257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11d887e979b_0_452"/>
          <p:cNvSpPr txBox="1"/>
          <p:nvPr/>
        </p:nvSpPr>
        <p:spPr>
          <a:xfrm>
            <a:off x="826976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11d887e979b_0_452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11d887e979b_0_452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g11d887e979b_0_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g11d887e979b_0_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11d887e979b_0_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11d887e979b_0_3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1d887e979b_0_383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g11d887e979b_0_3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11d887e979b_0_3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g11d887e979b_0_383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11d887e979b_0_383"/>
          <p:cNvSpPr txBox="1"/>
          <p:nvPr/>
        </p:nvSpPr>
        <p:spPr>
          <a:xfrm>
            <a:off x="826975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11d887e979b_0_383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11d887e979b_0_383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11d887e979b_0_383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11d887e979b_0_383"/>
          <p:cNvSpPr txBox="1"/>
          <p:nvPr/>
        </p:nvSpPr>
        <p:spPr>
          <a:xfrm>
            <a:off x="4971025" y="49198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g11d887e979b_0_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11d887e979b_0_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11d887e979b_0_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11d887e979b_0_4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11d887e979b_0_434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g11d887e979b_0_4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g11d887e979b_0_4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11d887e979b_0_434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1d887e979b_0_434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11d887e979b_0_434"/>
          <p:cNvSpPr txBox="1"/>
          <p:nvPr/>
        </p:nvSpPr>
        <p:spPr>
          <a:xfrm>
            <a:off x="65013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11d887e979b_0_434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11d887e979b_0_434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11d887e979b_0_434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g11d887e979b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11d887e979b_0_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11d887e979b_0_4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g11d887e979b_0_4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11d887e979b_0_400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0" name="Google Shape;710;g11d887e979b_0_4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1d887e979b_0_4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11d887e979b_0_400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11d887e979b_0_400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11d887e979b_0_400"/>
          <p:cNvSpPr txBox="1"/>
          <p:nvPr/>
        </p:nvSpPr>
        <p:spPr>
          <a:xfrm>
            <a:off x="65013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11d887e979b_0_400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11d887e979b_0_400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11d887e979b_0_400"/>
          <p:cNvSpPr txBox="1"/>
          <p:nvPr/>
        </p:nvSpPr>
        <p:spPr>
          <a:xfrm>
            <a:off x="10276413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g11d887e979b_0_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g11d887e979b_0_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g11d887e979b_0_4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916" y="214070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11d887e979b_0_4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11d887e979b_0_489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1d887e979b_0_489"/>
          <p:cNvSpPr txBox="1"/>
          <p:nvPr/>
        </p:nvSpPr>
        <p:spPr>
          <a:xfrm>
            <a:off x="1031123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g11d887e979b_0_4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11d887e979b_0_4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59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1d887e979b_0_489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1d887e979b_0_489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11d887e979b_0_489"/>
          <p:cNvSpPr txBox="1"/>
          <p:nvPr/>
        </p:nvSpPr>
        <p:spPr>
          <a:xfrm>
            <a:off x="100730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11d887e979b_0_489"/>
          <p:cNvSpPr txBox="1"/>
          <p:nvPr/>
        </p:nvSpPr>
        <p:spPr>
          <a:xfrm>
            <a:off x="65013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11d887e979b_0_489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887e979b_1_42"/>
          <p:cNvSpPr txBox="1"/>
          <p:nvPr>
            <p:ph type="ctrTitle"/>
          </p:nvPr>
        </p:nvSpPr>
        <p:spPr>
          <a:xfrm>
            <a:off x="6826281" y="3745908"/>
            <a:ext cx="3308700" cy="21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1d887e979b_1_42"/>
          <p:cNvSpPr txBox="1"/>
          <p:nvPr>
            <p:ph idx="1" type="subTitle"/>
          </p:nvPr>
        </p:nvSpPr>
        <p:spPr>
          <a:xfrm>
            <a:off x="1828800" y="540380"/>
            <a:ext cx="85344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Veamos un ejemplo</a:t>
            </a:r>
            <a:endParaRPr sz="3200"/>
          </a:p>
        </p:txBody>
      </p:sp>
      <p:sp>
        <p:nvSpPr>
          <p:cNvPr id="75" name="Google Shape;75;g11d887e979b_1_42"/>
          <p:cNvSpPr/>
          <p:nvPr/>
        </p:nvSpPr>
        <p:spPr>
          <a:xfrm>
            <a:off x="1702000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6" name="Google Shape;76;g11d887e979b_1_42"/>
          <p:cNvSpPr/>
          <p:nvPr/>
        </p:nvSpPr>
        <p:spPr>
          <a:xfrm>
            <a:off x="84453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77" name="Google Shape;77;g11d887e979b_1_42"/>
          <p:cNvSpPr/>
          <p:nvPr/>
        </p:nvSpPr>
        <p:spPr>
          <a:xfrm>
            <a:off x="2375488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8" name="Google Shape;78;g11d887e979b_1_42"/>
          <p:cNvSpPr/>
          <p:nvPr/>
        </p:nvSpPr>
        <p:spPr>
          <a:xfrm>
            <a:off x="3070013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79" name="Google Shape;79;g11d887e979b_1_42"/>
          <p:cNvSpPr/>
          <p:nvPr/>
        </p:nvSpPr>
        <p:spPr>
          <a:xfrm>
            <a:off x="91188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80" name="Google Shape;80;g11d887e979b_1_42"/>
          <p:cNvSpPr/>
          <p:nvPr/>
        </p:nvSpPr>
        <p:spPr>
          <a:xfrm>
            <a:off x="70983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81" name="Google Shape;81;g11d887e979b_1_42"/>
          <p:cNvSpPr/>
          <p:nvPr/>
        </p:nvSpPr>
        <p:spPr>
          <a:xfrm>
            <a:off x="77718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82" name="Google Shape;82;g11d887e979b_1_42"/>
          <p:cNvSpPr/>
          <p:nvPr/>
        </p:nvSpPr>
        <p:spPr>
          <a:xfrm>
            <a:off x="104658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83" name="Google Shape;83;g11d887e979b_1_42"/>
          <p:cNvSpPr/>
          <p:nvPr/>
        </p:nvSpPr>
        <p:spPr>
          <a:xfrm>
            <a:off x="9792375" y="339310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84" name="Google Shape;84;g11d887e979b_1_42"/>
          <p:cNvSpPr txBox="1"/>
          <p:nvPr/>
        </p:nvSpPr>
        <p:spPr>
          <a:xfrm>
            <a:off x="1702000" y="1307475"/>
            <a:ext cx="853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tiene 2 arreglos, A = [1, 3, 5 ] y B= [2, 4, 6, 7, 8, 9], el resultado de aplicar un merge se guarda en otro arreglo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1d887e979b_1_42"/>
          <p:cNvSpPr/>
          <p:nvPr/>
        </p:nvSpPr>
        <p:spPr>
          <a:xfrm>
            <a:off x="31758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d887e979b_1_42"/>
          <p:cNvSpPr/>
          <p:nvPr/>
        </p:nvSpPr>
        <p:spPr>
          <a:xfrm>
            <a:off x="38493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1d887e979b_1_42"/>
          <p:cNvSpPr/>
          <p:nvPr/>
        </p:nvSpPr>
        <p:spPr>
          <a:xfrm>
            <a:off x="44392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1d887e979b_1_42"/>
          <p:cNvSpPr/>
          <p:nvPr/>
        </p:nvSpPr>
        <p:spPr>
          <a:xfrm>
            <a:off x="51127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d887e979b_1_42"/>
          <p:cNvSpPr/>
          <p:nvPr/>
        </p:nvSpPr>
        <p:spPr>
          <a:xfrm>
            <a:off x="57862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1d887e979b_1_42"/>
          <p:cNvSpPr/>
          <p:nvPr/>
        </p:nvSpPr>
        <p:spPr>
          <a:xfrm>
            <a:off x="645975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1d887e979b_1_42"/>
          <p:cNvSpPr/>
          <p:nvPr/>
        </p:nvSpPr>
        <p:spPr>
          <a:xfrm>
            <a:off x="70497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1d887e979b_1_42"/>
          <p:cNvSpPr/>
          <p:nvPr/>
        </p:nvSpPr>
        <p:spPr>
          <a:xfrm>
            <a:off x="77232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d887e979b_1_42"/>
          <p:cNvSpPr/>
          <p:nvPr/>
        </p:nvSpPr>
        <p:spPr>
          <a:xfrm>
            <a:off x="8396700" y="512242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g11d887e979b_0_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11d887e979b_0_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11d887e979b_0_5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803" y="21597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g11d887e979b_0_5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11d887e979b_0_506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1d887e979b_0_506"/>
          <p:cNvSpPr txBox="1"/>
          <p:nvPr/>
        </p:nvSpPr>
        <p:spPr>
          <a:xfrm>
            <a:off x="102567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5" name="Google Shape;745;g11d887e979b_0_5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11d887e979b_0_5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80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g11d887e979b_0_506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11d887e979b_0_506"/>
          <p:cNvSpPr txBox="1"/>
          <p:nvPr/>
        </p:nvSpPr>
        <p:spPr>
          <a:xfrm>
            <a:off x="8507950" y="58953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11d887e979b_0_506"/>
          <p:cNvSpPr txBox="1"/>
          <p:nvPr/>
        </p:nvSpPr>
        <p:spPr>
          <a:xfrm>
            <a:off x="6520925" y="621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11d887e979b_0_506"/>
          <p:cNvSpPr txBox="1"/>
          <p:nvPr/>
        </p:nvSpPr>
        <p:spPr>
          <a:xfrm>
            <a:off x="100534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11d887e979b_0_506"/>
          <p:cNvSpPr txBox="1"/>
          <p:nvPr/>
        </p:nvSpPr>
        <p:spPr>
          <a:xfrm>
            <a:off x="4732813" y="58325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g11d887e979b_0_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4" y="213314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11d887e979b_0_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12" y="211011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11d887e979b_0_5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803" y="21597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11d887e979b_0_5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3725" y="2124178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g11d887e979b_0_523"/>
          <p:cNvSpPr txBox="1"/>
          <p:nvPr/>
        </p:nvSpPr>
        <p:spPr>
          <a:xfrm>
            <a:off x="155192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11d887e979b_0_523"/>
          <p:cNvSpPr txBox="1"/>
          <p:nvPr/>
        </p:nvSpPr>
        <p:spPr>
          <a:xfrm>
            <a:off x="10256788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g11d887e979b_0_5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7600" y="20954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g11d887e979b_0_5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8087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1d887e979b_0_523"/>
          <p:cNvSpPr txBox="1"/>
          <p:nvPr/>
        </p:nvSpPr>
        <p:spPr>
          <a:xfrm>
            <a:off x="6739488" y="502447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11d887e979b_0_523"/>
          <p:cNvSpPr txBox="1"/>
          <p:nvPr/>
        </p:nvSpPr>
        <p:spPr>
          <a:xfrm>
            <a:off x="6739500" y="6156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11d887e979b_0_523"/>
          <p:cNvSpPr txBox="1"/>
          <p:nvPr/>
        </p:nvSpPr>
        <p:spPr>
          <a:xfrm>
            <a:off x="10053400" y="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g11d887e979b_0_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659" y="215222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g11d887e979b_0_5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37" y="2129189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11d887e979b_0_5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803" y="21597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g11d887e979b_0_5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8200" y="21432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11d887e979b_0_540"/>
          <p:cNvSpPr txBox="1"/>
          <p:nvPr/>
        </p:nvSpPr>
        <p:spPr>
          <a:xfrm>
            <a:off x="6759125" y="1237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6" name="Google Shape;776;g11d887e979b_0_5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3125" y="2114500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g11d887e979b_0_5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42562" y="2140688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g11d887e979b_0_5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8138" y="1448520"/>
            <a:ext cx="3126525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g11d887e979b_0_5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45275" y="1474112"/>
            <a:ext cx="3126525" cy="3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g11d887e979b_0_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84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g11d887e979b_0_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11d887e979b_0_5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250" y="2164175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g11d887e979b_0_558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11d887e979b_0_558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11d887e979b_0_558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g11d887e979b_0_7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84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11d887e979b_0_7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11d887e979b_0_7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250" y="2164175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11d887e979b_0_785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11d887e979b_0_785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1d887e979b_0_785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11d887e979b_0_785"/>
          <p:cNvSpPr txBox="1"/>
          <p:nvPr/>
        </p:nvSpPr>
        <p:spPr>
          <a:xfrm>
            <a:off x="568891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A[x]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11d887e979b_0_785"/>
          <p:cNvSpPr txBox="1"/>
          <p:nvPr/>
        </p:nvSpPr>
        <p:spPr>
          <a:xfrm>
            <a:off x="73984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g11d887e979b_0_7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784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11d887e979b_0_7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11d887e979b_0_7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250" y="2164175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1d887e979b_0_796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11d887e979b_0_796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1d887e979b_0_796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1d887e979b_0_796"/>
          <p:cNvSpPr txBox="1"/>
          <p:nvPr/>
        </p:nvSpPr>
        <p:spPr>
          <a:xfrm>
            <a:off x="5927106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11d887e979b_0_796"/>
          <p:cNvSpPr txBox="1"/>
          <p:nvPr/>
        </p:nvSpPr>
        <p:spPr>
          <a:xfrm>
            <a:off x="73984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g11d887e979b_0_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g11d887e979b_0_5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g11d887e979b_0_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11d887e979b_0_574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1d887e979b_0_574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11d887e979b_0_574"/>
          <p:cNvSpPr txBox="1"/>
          <p:nvPr/>
        </p:nvSpPr>
        <p:spPr>
          <a:xfrm>
            <a:off x="592710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11d887e979b_0_574"/>
          <p:cNvSpPr txBox="1"/>
          <p:nvPr/>
        </p:nvSpPr>
        <p:spPr>
          <a:xfrm>
            <a:off x="5688913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g11d887e979b_0_574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g11d887e979b_0_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11d887e979b_0_5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g11d887e979b_0_5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11d887e979b_0_585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11d887e979b_0_585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11d887e979b_0_585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g11d887e979b_0_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g11d887e979b_0_5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g11d887e979b_0_5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g11d887e979b_0_596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11d887e979b_0_596"/>
          <p:cNvSpPr txBox="1"/>
          <p:nvPr/>
        </p:nvSpPr>
        <p:spPr>
          <a:xfrm>
            <a:off x="3979350" y="6967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11d887e979b_0_596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11d887e979b_0_596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g11d887e979b_0_596"/>
          <p:cNvSpPr txBox="1"/>
          <p:nvPr/>
        </p:nvSpPr>
        <p:spPr>
          <a:xfrm>
            <a:off x="421757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g11d887e979b_0_596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11d887e979b_0_596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g11d887e979b_0_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g11d887e979b_0_6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g11d887e979b_0_6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g11d887e979b_0_616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11d887e979b_0_616"/>
          <p:cNvSpPr txBox="1"/>
          <p:nvPr/>
        </p:nvSpPr>
        <p:spPr>
          <a:xfrm>
            <a:off x="3979350" y="6967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11d887e979b_0_616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11d887e979b_0_616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11d887e979b_0_616"/>
          <p:cNvSpPr txBox="1"/>
          <p:nvPr/>
        </p:nvSpPr>
        <p:spPr>
          <a:xfrm>
            <a:off x="421757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11d887e979b_0_616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11d887e979b_0_616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887e979b_1_37"/>
          <p:cNvSpPr txBox="1"/>
          <p:nvPr>
            <p:ph type="ctrTitle"/>
          </p:nvPr>
        </p:nvSpPr>
        <p:spPr>
          <a:xfrm>
            <a:off x="7947931" y="1947183"/>
            <a:ext cx="3308700" cy="21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d887e979b_1_37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0" name="Google Shape;100;g11d887e979b_1_37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01" name="Google Shape;101;g11d887e979b_1_37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02" name="Google Shape;102;g11d887e979b_1_37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03" name="Google Shape;103;g11d887e979b_1_37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11d887e979b_1_37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05" name="Google Shape;105;g11d887e979b_1_37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06" name="Google Shape;106;g11d887e979b_1_37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07" name="Google Shape;107;g11d887e979b_1_37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08" name="Google Shape;108;g11d887e979b_1_37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09" name="Google Shape;109;g11d887e979b_1_37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d887e979b_1_37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d887e979b_1_37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d887e979b_1_37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d887e979b_1_37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d887e979b_1_37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d887e979b_1_37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1d887e979b_1_37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d887e979b_1_37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g11d887e979b_0_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11d887e979b_0_6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g11d887e979b_0_6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g11d887e979b_0_630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g11d887e979b_0_630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11d887e979b_0_630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g11d887e979b_0_630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11d887e979b_0_630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1d887e979b_0_630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g11d887e979b_0_630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g11d887e979b_0_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g11d887e979b_0_6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g11d887e979b_0_6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g11d887e979b_0_645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11d887e979b_0_645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11d887e979b_0_645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11d887e979b_0_645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11d887e979b_0_645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11d887e979b_0_645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1d887e979b_0_645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g11d887e979b_0_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g11d887e979b_0_6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11d887e979b_0_6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11d887e979b_0_659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1d887e979b_0_659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1d887e979b_0_659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11d887e979b_0_659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11d887e979b_0_659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11d887e979b_0_659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1d887e979b_0_659"/>
          <p:cNvSpPr txBox="1"/>
          <p:nvPr/>
        </p:nvSpPr>
        <p:spPr>
          <a:xfrm>
            <a:off x="7636668" y="6023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g11d887e979b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g11d887e979b_0_6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62" y="2178864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g11d887e979b_0_6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00" y="2183038"/>
            <a:ext cx="1596546" cy="25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g11d887e979b_0_673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11d887e979b_0_673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11d887e979b_0_673"/>
          <p:cNvSpPr txBox="1"/>
          <p:nvPr/>
        </p:nvSpPr>
        <p:spPr>
          <a:xfrm>
            <a:off x="7398438" y="602325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11d887e979b_0_673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1d887e979b_0_673"/>
          <p:cNvSpPr txBox="1"/>
          <p:nvPr/>
        </p:nvSpPr>
        <p:spPr>
          <a:xfrm>
            <a:off x="397935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11d887e979b_0_673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1d887e979b_0_673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g11d887e979b_0_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g11d887e979b_0_687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11d887e979b_0_687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11d887e979b_0_687"/>
          <p:cNvSpPr txBox="1"/>
          <p:nvPr/>
        </p:nvSpPr>
        <p:spPr>
          <a:xfrm>
            <a:off x="3979338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A[f]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11d887e979b_0_687"/>
          <p:cNvSpPr txBox="1"/>
          <p:nvPr/>
        </p:nvSpPr>
        <p:spPr>
          <a:xfrm>
            <a:off x="5688913" y="7100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A[k]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11d887e979b_0_687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11d887e979b_0_687"/>
          <p:cNvSpPr txBox="1"/>
          <p:nvPr/>
        </p:nvSpPr>
        <p:spPr>
          <a:xfrm>
            <a:off x="5927125" y="5993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k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1" name="Google Shape;931;g11d887e979b_0_6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50" y="21830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g11d887e979b_0_6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12" y="2190377"/>
            <a:ext cx="1596545" cy="2576596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g11d887e979b_0_687"/>
          <p:cNvSpPr txBox="1"/>
          <p:nvPr/>
        </p:nvSpPr>
        <p:spPr>
          <a:xfrm>
            <a:off x="739850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g11d887e979b_0_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2201897"/>
            <a:ext cx="1535855" cy="2553557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11d887e979b_0_704"/>
          <p:cNvSpPr txBox="1"/>
          <p:nvPr/>
        </p:nvSpPr>
        <p:spPr>
          <a:xfrm>
            <a:off x="4217575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11d887e979b_0_704"/>
          <p:cNvSpPr txBox="1"/>
          <p:nvPr/>
        </p:nvSpPr>
        <p:spPr>
          <a:xfrm>
            <a:off x="7636650" y="1217925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11d887e979b_0_704"/>
          <p:cNvSpPr txBox="1"/>
          <p:nvPr/>
        </p:nvSpPr>
        <p:spPr>
          <a:xfrm>
            <a:off x="4217569" y="7100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11d887e979b_0_704"/>
          <p:cNvSpPr txBox="1"/>
          <p:nvPr/>
        </p:nvSpPr>
        <p:spPr>
          <a:xfrm>
            <a:off x="4217575" y="51008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3" name="Google Shape;943;g11d887e979b_0_7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350" y="2183025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g11d887e979b_0_7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412" y="2190377"/>
            <a:ext cx="1596545" cy="2576596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g11d887e979b_0_704"/>
          <p:cNvSpPr txBox="1"/>
          <p:nvPr/>
        </p:nvSpPr>
        <p:spPr>
          <a:xfrm>
            <a:off x="7398500" y="94400"/>
            <a:ext cx="8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A[j]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g11d887e979b_0_8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378" y="2203277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g11d887e979b_0_8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775" y="218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g11d887e979b_0_830"/>
          <p:cNvSpPr txBox="1"/>
          <p:nvPr/>
        </p:nvSpPr>
        <p:spPr>
          <a:xfrm>
            <a:off x="6954700" y="12805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3" name="Google Shape;953;g11d887e979b_0_8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8137" y="2184188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g11d887e979b_0_8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0850" y="1517612"/>
            <a:ext cx="3126525" cy="35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g11d887e979b_0_8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250" y="213336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g11d887e979b_0_8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3871" y="2176872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g11d887e979b_0_8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8224" y="2203277"/>
            <a:ext cx="1596545" cy="2576596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g11d887e979b_0_830"/>
          <p:cNvSpPr txBox="1"/>
          <p:nvPr/>
        </p:nvSpPr>
        <p:spPr>
          <a:xfrm>
            <a:off x="1247475" y="1389525"/>
            <a:ext cx="5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9" name="Google Shape;959;g11d887e979b_0_8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2050" y="1645687"/>
            <a:ext cx="3126525" cy="3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11d887e979b_0_830"/>
          <p:cNvSpPr txBox="1"/>
          <p:nvPr/>
        </p:nvSpPr>
        <p:spPr>
          <a:xfrm>
            <a:off x="5591575" y="14279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11d887e979b_0_830"/>
          <p:cNvSpPr txBox="1"/>
          <p:nvPr/>
        </p:nvSpPr>
        <p:spPr>
          <a:xfrm>
            <a:off x="4686850" y="14279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11d887e979b_0_830"/>
          <p:cNvSpPr txBox="1"/>
          <p:nvPr/>
        </p:nvSpPr>
        <p:spPr>
          <a:xfrm>
            <a:off x="4820600" y="5016425"/>
            <a:ext cx="5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g11d887e979b_0_8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71" y="211575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g11d887e979b_0_8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924" y="2104239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g11d887e979b_0_8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150" y="2141566"/>
            <a:ext cx="1596550" cy="260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g11d887e979b_0_8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3512" y="2139000"/>
            <a:ext cx="1675113" cy="261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g11ec25394a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71" y="211575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11ec25394a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924" y="2104239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g11ec25394a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587" y="2139000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g11ec25394a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2775" y="2141566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" name="Google Shape;983;g11d887e979b_0_8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21359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g11d887e979b_0_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21" y="212620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g11d887e979b_0_8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262" y="2133527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g11d887e979b_0_8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g11d887e979b_0_8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4687" y="2121600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g11d887e979b_0_8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7950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g11d887e979b_0_887"/>
          <p:cNvSpPr txBox="1"/>
          <p:nvPr/>
        </p:nvSpPr>
        <p:spPr>
          <a:xfrm>
            <a:off x="6726100" y="13567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0" name="Google Shape;990;g11d887e979b_0_8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2250" y="1593812"/>
            <a:ext cx="3126525" cy="3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g11d887e979b_0_887"/>
          <p:cNvSpPr txBox="1"/>
          <p:nvPr/>
        </p:nvSpPr>
        <p:spPr>
          <a:xfrm>
            <a:off x="1018875" y="1465725"/>
            <a:ext cx="5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2" name="Google Shape;992;g11d887e979b_0_8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3450" y="1721887"/>
            <a:ext cx="3126525" cy="3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g11d887e979b_0_887"/>
          <p:cNvSpPr txBox="1"/>
          <p:nvPr/>
        </p:nvSpPr>
        <p:spPr>
          <a:xfrm>
            <a:off x="5362975" y="15041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11d887e979b_0_887"/>
          <p:cNvSpPr txBox="1"/>
          <p:nvPr/>
        </p:nvSpPr>
        <p:spPr>
          <a:xfrm>
            <a:off x="4458250" y="1504125"/>
            <a:ext cx="51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2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887e979b_1_155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d887e979b_1_155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1d887e979b_1_155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25" name="Google Shape;125;g11d887e979b_1_155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6" name="Google Shape;126;g11d887e979b_1_155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27" name="Google Shape;127;g11d887e979b_1_155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28" name="Google Shape;128;g11d887e979b_1_155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9" name="Google Shape;129;g11d887e979b_1_155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30" name="Google Shape;130;g11d887e979b_1_155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31" name="Google Shape;131;g11d887e979b_1_155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32" name="Google Shape;132;g11d887e979b_1_155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33" name="Google Shape;133;g11d887e979b_1_155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34" name="Google Shape;134;g11d887e979b_1_155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d887e979b_1_155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d887e979b_1_155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d887e979b_1_155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d887e979b_1_155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d887e979b_1_155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d887e979b_1_155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d887e979b_1_155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g11ec25394a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0" y="21359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g11ec25394a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221" y="2126209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g11ec25394a2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262" y="2133527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g11ec25394a2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g11ec25394a2_0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4687" y="2121600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g11ec25394a2_0_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07950" y="2126753"/>
            <a:ext cx="1596550" cy="26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g11ec25394a2_0_26"/>
          <p:cNvSpPr txBox="1"/>
          <p:nvPr/>
        </p:nvSpPr>
        <p:spPr>
          <a:xfrm>
            <a:off x="6708225" y="1389400"/>
            <a:ext cx="36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6" name="Google Shape;1006;g11ec25394a2_0_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7238" y="1600920"/>
            <a:ext cx="3126525" cy="4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g11ec25394a2_0_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94375" y="1626512"/>
            <a:ext cx="3126525" cy="3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g11ec25394a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21216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g11ec25394a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21" y="2121634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g11ec25394a2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62" y="2128952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g11ec25394a2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g11ec25394a2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462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g11ec25394a2_0_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7725" y="2126766"/>
            <a:ext cx="1596550" cy="26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g11d887e979b_0_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2121613"/>
            <a:ext cx="1596546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g11d887e979b_0_8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21" y="2121634"/>
            <a:ext cx="1535855" cy="255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g11d887e979b_0_8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462" y="2128952"/>
            <a:ext cx="1596545" cy="257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g11d887e979b_0_8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178" y="2128952"/>
            <a:ext cx="1675113" cy="257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g11d887e979b_0_8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4462" y="2121613"/>
            <a:ext cx="1675113" cy="261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g11d887e979b_0_8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57725" y="2126766"/>
            <a:ext cx="1596550" cy="260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g11d887e979b_0_8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" y="3160776"/>
            <a:ext cx="6642025" cy="36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g11d887e979b_0_8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3899" y="4078500"/>
            <a:ext cx="4060600" cy="27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g11d887e979b_0_8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150" y="-456700"/>
            <a:ext cx="2054800" cy="391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1ec25394a2_0_44"/>
          <p:cNvSpPr txBox="1"/>
          <p:nvPr>
            <p:ph type="ctrTitle"/>
          </p:nvPr>
        </p:nvSpPr>
        <p:spPr>
          <a:xfrm>
            <a:off x="4441606" y="1969008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g11ec25394a2_0_44"/>
          <p:cNvSpPr txBox="1"/>
          <p:nvPr>
            <p:ph idx="1" type="subTitle"/>
          </p:nvPr>
        </p:nvSpPr>
        <p:spPr>
          <a:xfrm>
            <a:off x="1828800" y="3840480"/>
            <a:ext cx="8534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 quicksort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d887e979b_1_178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1d887e979b_1_178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48" name="Google Shape;148;g11d887e979b_1_178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49" name="Google Shape;149;g11d887e979b_1_178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0" name="Google Shape;150;g11d887e979b_1_178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51" name="Google Shape;151;g11d887e979b_1_178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52" name="Google Shape;152;g11d887e979b_1_178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d887e979b_1_178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54" name="Google Shape;154;g11d887e979b_1_178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55" name="Google Shape;155;g11d887e979b_1_178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56" name="Google Shape;156;g11d887e979b_1_178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7" name="Google Shape;157;g11d887e979b_1_178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58" name="Google Shape;158;g11d887e979b_1_178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59" name="Google Shape;159;g11d887e979b_1_178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d887e979b_1_178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1d887e979b_1_178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d887e979b_1_178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d887e979b_1_178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d887e979b_1_178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d887e979b_1_178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d887e979b_1_201"/>
          <p:cNvSpPr txBox="1"/>
          <p:nvPr>
            <p:ph type="ctrTitle"/>
          </p:nvPr>
        </p:nvSpPr>
        <p:spPr>
          <a:xfrm>
            <a:off x="7947931" y="1947183"/>
            <a:ext cx="33087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d887e979b_1_201"/>
          <p:cNvSpPr/>
          <p:nvPr/>
        </p:nvSpPr>
        <p:spPr>
          <a:xfrm>
            <a:off x="1736375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d887e979b_1_201"/>
          <p:cNvSpPr/>
          <p:nvPr/>
        </p:nvSpPr>
        <p:spPr>
          <a:xfrm>
            <a:off x="8479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73" name="Google Shape;173;g11d887e979b_1_201"/>
          <p:cNvSpPr/>
          <p:nvPr/>
        </p:nvSpPr>
        <p:spPr>
          <a:xfrm>
            <a:off x="2409863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1d887e979b_1_201"/>
          <p:cNvSpPr/>
          <p:nvPr/>
        </p:nvSpPr>
        <p:spPr>
          <a:xfrm>
            <a:off x="3092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75" name="Google Shape;175;g11d887e979b_1_201"/>
          <p:cNvSpPr/>
          <p:nvPr/>
        </p:nvSpPr>
        <p:spPr>
          <a:xfrm>
            <a:off x="9153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76" name="Google Shape;176;g11d887e979b_1_201"/>
          <p:cNvSpPr/>
          <p:nvPr/>
        </p:nvSpPr>
        <p:spPr>
          <a:xfrm>
            <a:off x="7132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d887e979b_1_201"/>
          <p:cNvSpPr/>
          <p:nvPr/>
        </p:nvSpPr>
        <p:spPr>
          <a:xfrm>
            <a:off x="7806250" y="903350"/>
            <a:ext cx="673500" cy="79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78" name="Google Shape;178;g11d887e979b_1_201"/>
          <p:cNvSpPr/>
          <p:nvPr/>
        </p:nvSpPr>
        <p:spPr>
          <a:xfrm>
            <a:off x="105002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79" name="Google Shape;179;g11d887e979b_1_201"/>
          <p:cNvSpPr/>
          <p:nvPr/>
        </p:nvSpPr>
        <p:spPr>
          <a:xfrm>
            <a:off x="9826750" y="903350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80" name="Google Shape;180;g11d887e979b_1_201"/>
          <p:cNvSpPr/>
          <p:nvPr/>
        </p:nvSpPr>
        <p:spPr>
          <a:xfrm>
            <a:off x="32101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1" name="Google Shape;181;g11d887e979b_1_201"/>
          <p:cNvSpPr/>
          <p:nvPr/>
        </p:nvSpPr>
        <p:spPr>
          <a:xfrm>
            <a:off x="38836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2" name="Google Shape;182;g11d887e979b_1_201"/>
          <p:cNvSpPr/>
          <p:nvPr/>
        </p:nvSpPr>
        <p:spPr>
          <a:xfrm>
            <a:off x="4473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3" name="Google Shape;183;g11d887e979b_1_201"/>
          <p:cNvSpPr/>
          <p:nvPr/>
        </p:nvSpPr>
        <p:spPr>
          <a:xfrm>
            <a:off x="5147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84" name="Google Shape;184;g11d887e979b_1_201"/>
          <p:cNvSpPr/>
          <p:nvPr/>
        </p:nvSpPr>
        <p:spPr>
          <a:xfrm>
            <a:off x="58206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d887e979b_1_201"/>
          <p:cNvSpPr/>
          <p:nvPr/>
        </p:nvSpPr>
        <p:spPr>
          <a:xfrm>
            <a:off x="649412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d887e979b_1_201"/>
          <p:cNvSpPr/>
          <p:nvPr/>
        </p:nvSpPr>
        <p:spPr>
          <a:xfrm>
            <a:off x="7084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1d887e979b_1_201"/>
          <p:cNvSpPr/>
          <p:nvPr/>
        </p:nvSpPr>
        <p:spPr>
          <a:xfrm>
            <a:off x="77575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d887e979b_1_201"/>
          <p:cNvSpPr/>
          <p:nvPr/>
        </p:nvSpPr>
        <p:spPr>
          <a:xfrm>
            <a:off x="8431075" y="2632675"/>
            <a:ext cx="673500" cy="7992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d887e979b_1_201"/>
          <p:cNvSpPr txBox="1"/>
          <p:nvPr/>
        </p:nvSpPr>
        <p:spPr>
          <a:xfrm>
            <a:off x="1633250" y="4779425"/>
            <a:ext cx="67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selecciona el menor elemento entre A y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 ingresa a 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2021-08-26T21:19:57Z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2021-08-26T00:00:00Z</vt:filetime>
  </property>
</Properties>
</file>